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autoCompressPictures="0" conformance="strict">
  <p:sldMasterIdLst>
    <p:sldMasterId id="2147483733" r:id="rId4"/>
  </p:sldMasterIdLst>
  <p:notesMasterIdLst>
    <p:notesMasterId r:id="rId17"/>
  </p:notesMasterIdLst>
  <p:sldIdLst>
    <p:sldId id="401" r:id="rId5"/>
    <p:sldId id="403" r:id="rId6"/>
    <p:sldId id="397" r:id="rId7"/>
    <p:sldId id="402" r:id="rId8"/>
    <p:sldId id="411" r:id="rId9"/>
    <p:sldId id="412" r:id="rId10"/>
    <p:sldId id="405" r:id="rId11"/>
    <p:sldId id="415" r:id="rId12"/>
    <p:sldId id="394" r:id="rId13"/>
    <p:sldId id="413" r:id="rId14"/>
    <p:sldId id="414" r:id="rId15"/>
    <p:sldId id="3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purl.oclc.org/ooxml/drawingml/main" xmlns:r="http://purl.oclc.org/ooxml/officeDocument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%" g="0%" b="0%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%"/>
            </a:schemeClr>
          </a:solidFill>
        </a:fill>
      </a:tcStyle>
    </a:band1H>
    <a:band1V>
      <a:tcStyle>
        <a:tcBdr/>
        <a:fill>
          <a:solidFill>
            <a:schemeClr val="dk1">
              <a:tint val="20%"/>
            </a:schemeClr>
          </a:solidFill>
        </a:fill>
      </a:tcStyle>
    </a:band1V>
    <a:lastCol>
      <a:tcTxStyle b="on">
        <a:fontRef idx="minor">
          <a:scrgbClr r="0%" g="0%" b="0%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%" g="0%" b="0%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%" g="0%" b="0%"/>
        </a:fontRef>
        <a:schemeClr val="dk1"/>
      </a:tcTxStyle>
      <a:tcStyle>
        <a:tcBdr/>
      </a:tcStyle>
    </a:seCell>
    <a:swCell>
      <a:tcTxStyle b="on">
        <a:fontRef idx="minor">
          <a:scrgbClr r="0%" g="0%" b="0%"/>
        </a:fontRef>
        <a:schemeClr val="dk1"/>
      </a:tcTxStyle>
      <a:tcStyle>
        <a:tcBdr/>
      </a:tcStyle>
    </a:swCell>
    <a:firstRow>
      <a:tcTxStyle b="on">
        <a:fontRef idx="minor">
          <a:scrgbClr r="0%" g="0%" b="0%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5.987%" autoAdjust="0"/>
    <p:restoredTop sz="96.208%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presProps" Target="presProps.xml"/><Relationship Id="rId3" Type="http://purl.oclc.org/ooxml/officeDocument/relationships/customXml" Target="../customXml/item3.xml"/><Relationship Id="rId21" Type="http://purl.oclc.org/ooxml/officeDocument/relationships/tableStyles" Target="tableStyles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notesMaster" Target="notesMasters/notesMaster1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theme" Target="theme/theme1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5" Type="http://purl.oclc.org/ooxml/officeDocument/relationships/slide" Target="slides/slide1.xml"/><Relationship Id="rId15" Type="http://purl.oclc.org/ooxml/officeDocument/relationships/slide" Target="slides/slide11.xml"/><Relationship Id="rId10" Type="http://purl.oclc.org/ooxml/officeDocument/relationships/slide" Target="slides/slide6.xml"/><Relationship Id="rId19" Type="http://purl.oclc.org/ooxml/officeDocument/relationships/viewProps" Target="viewProps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%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%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%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%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%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%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%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%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%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%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%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theme" Target="../theme/theme1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  <p:hf hdr="0"/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1.jp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purl.oclc.org/ooxml/officeDocument/relationships/image" Target="../media/image25.png"/><Relationship Id="rId13" Type="http://purl.oclc.org/ooxml/officeDocument/relationships/image" Target="../media/image14.png"/><Relationship Id="rId3" Type="http://purl.oclc.org/ooxml/officeDocument/relationships/image" Target="../media/image20.png"/><Relationship Id="rId7" Type="http://purl.oclc.org/ooxml/officeDocument/relationships/image" Target="../media/image24.png"/><Relationship Id="rId12" Type="http://purl.oclc.org/ooxml/officeDocument/relationships/image" Target="../media/image29.png"/><Relationship Id="rId2" Type="http://purl.oclc.org/ooxml/officeDocument/relationships/image" Target="../media/image19.png"/><Relationship Id="rId1" Type="http://purl.oclc.org/ooxml/officeDocument/relationships/slideLayout" Target="../slideLayouts/slideLayout3.xml"/><Relationship Id="rId6" Type="http://purl.oclc.org/ooxml/officeDocument/relationships/image" Target="../media/image23.png"/><Relationship Id="rId11" Type="http://purl.oclc.org/ooxml/officeDocument/relationships/image" Target="../media/image28.png"/><Relationship Id="rId5" Type="http://purl.oclc.org/ooxml/officeDocument/relationships/image" Target="../media/image22.png"/><Relationship Id="rId10" Type="http://purl.oclc.org/ooxml/officeDocument/relationships/image" Target="../media/image27.png"/><Relationship Id="rId4" Type="http://purl.oclc.org/ooxml/officeDocument/relationships/image" Target="../media/image21.png"/><Relationship Id="rId9" Type="http://purl.oclc.org/ooxml/officeDocument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31.png"/><Relationship Id="rId7" Type="http://purl.oclc.org/ooxml/officeDocument/relationships/image" Target="../media/image35.png"/><Relationship Id="rId2" Type="http://purl.oclc.org/ooxml/officeDocument/relationships/image" Target="../media/image30.png"/><Relationship Id="rId1" Type="http://purl.oclc.org/ooxml/officeDocument/relationships/slideLayout" Target="../slideLayouts/slideLayout5.xml"/><Relationship Id="rId6" Type="http://purl.oclc.org/ooxml/officeDocument/relationships/image" Target="../media/image34.png"/><Relationship Id="rId5" Type="http://purl.oclc.org/ooxml/officeDocument/relationships/image" Target="../media/image33.png"/><Relationship Id="rId4" Type="http://purl.oclc.org/ooxml/officeDocument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purl.oclc.org/ooxml/officeDocument/relationships/image" Target="../media/image1.jpg"/><Relationship Id="rId1" Type="http://purl.oclc.org/ooxml/officeDocument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purl.oclc.org/ooxml/officeDocument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purl.oclc.org/ooxml/officeDocument/relationships/image" Target="../media/image2.png"/><Relationship Id="rId1" Type="http://purl.oclc.org/ooxml/officeDocument/relationships/slideLayout" Target="../slideLayouts/slideLayout2.xml"/><Relationship Id="rId6" Type="http://purl.oclc.org/ooxml/officeDocument/relationships/image" Target="../media/image4.png"/><Relationship Id="rId5" Type="http://schemas.microsoft.com/office/2007/relationships/hdphoto" Target="../media/hdphoto2.wdp"/><Relationship Id="rId4" Type="http://purl.oclc.org/ooxml/officeDocument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6.png"/><Relationship Id="rId1" Type="http://purl.oclc.org/ooxml/officeDocument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8.png"/><Relationship Id="rId1" Type="http://purl.oclc.org/ooxml/officeDocument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purl.oclc.org/ooxml/officeDocument/relationships/image" Target="../media/image16.png"/><Relationship Id="rId3" Type="http://purl.oclc.org/ooxml/officeDocument/relationships/image" Target="../media/image11.png"/><Relationship Id="rId7" Type="http://purl.oclc.org/ooxml/officeDocument/relationships/image" Target="../media/image15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9.xml"/><Relationship Id="rId6" Type="http://purl.oclc.org/ooxml/officeDocument/relationships/image" Target="../media/image14.png"/><Relationship Id="rId5" Type="http://purl.oclc.org/ooxml/officeDocument/relationships/image" Target="../media/image13.png"/><Relationship Id="rId10" Type="http://purl.oclc.org/ooxml/officeDocument/relationships/image" Target="../media/image18.png"/><Relationship Id="rId4" Type="http://purl.oclc.org/ooxml/officeDocument/relationships/image" Target="../media/image12.png"/><Relationship Id="rId9" Type="http://purl.oclc.org/ooxml/officeDocument/relationships/image" Target="../media/image17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7" y="1673352"/>
            <a:ext cx="6966856" cy="3511296"/>
          </a:xfrm>
        </p:spPr>
        <p:txBody>
          <a:bodyPr/>
          <a:lstStyle/>
          <a:p>
            <a:r>
              <a:rPr lang="en-US" dirty="0">
                <a:latin typeface="Amasis MT Pro Medium" panose="020B0604020202020204" pitchFamily="18" charset="0"/>
                <a:cs typeface="Aharoni" panose="02010803020104030203" pitchFamily="2" charset="-79"/>
              </a:rPr>
              <a:t>Marketing</a:t>
            </a:r>
            <a:br>
              <a:rPr lang="en-US" dirty="0">
                <a:latin typeface="Amasis MT Pro Medium" panose="020B0604020202020204" pitchFamily="18" charset="0"/>
                <a:cs typeface="Aharoni" panose="02010803020104030203" pitchFamily="2" charset="-79"/>
              </a:rPr>
            </a:br>
            <a:r>
              <a:rPr lang="en-US" dirty="0">
                <a:latin typeface="Amasis MT Pro Medium" panose="020B0604020202020204" pitchFamily="18" charset="0"/>
                <a:cs typeface="Aharoni" panose="02010803020104030203" pitchFamily="2" charset="-79"/>
              </a:rPr>
              <a:t>at </a:t>
            </a:r>
            <a:br>
              <a:rPr lang="en-US" dirty="0">
                <a:latin typeface="Amasis MT Pro Medium" panose="020B0604020202020204" pitchFamily="18" charset="0"/>
                <a:cs typeface="Aharoni" panose="02010803020104030203" pitchFamily="2" charset="-79"/>
              </a:rPr>
            </a:br>
            <a:r>
              <a:rPr lang="en-US" dirty="0">
                <a:latin typeface="Amasis MT Pro Medium" panose="020B0604020202020204" pitchFamily="18" charset="0"/>
                <a:cs typeface="Aharoni" panose="02010803020104030203" pitchFamily="2" charset="-79"/>
              </a:rPr>
              <a:t>Back Thru The Future</a:t>
            </a:r>
          </a:p>
        </p:txBody>
      </p:sp>
      <p:pic>
        <p:nvPicPr>
          <p:cNvPr id="7" name="Picture 6" descr="A close-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FA8D414B-6FD0-57C4-3CDD-521DE65E1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334" y="5496068"/>
            <a:ext cx="2568666" cy="11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5000"/>
    </mc:Fallback>
  </mc:AlternateContent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AD6F3C9-A8A5-6642-4E1D-2AAF863E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0408">
            <a:off x="6551445" y="1095818"/>
            <a:ext cx="2521819" cy="322662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442CB63-630D-DFB7-D18D-15353521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648" y="1584089"/>
            <a:ext cx="3731849" cy="1488295"/>
          </a:xfrm>
        </p:spPr>
        <p:txBody>
          <a:bodyPr/>
          <a:lstStyle/>
          <a:p>
            <a:r>
              <a:rPr lang="en-US" dirty="0">
                <a:latin typeface="Amasis MT Pro Medium" panose="020B0604020202020204" pitchFamily="18" charset="0"/>
              </a:rPr>
              <a:t>Marketing Material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0E474-9E92-4D41-9C78-07C8DF2C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AA719-9918-C38C-53AA-6F9FE241E602}"/>
              </a:ext>
            </a:extLst>
          </p:cNvPr>
          <p:cNvSpPr txBox="1"/>
          <p:nvPr/>
        </p:nvSpPr>
        <p:spPr>
          <a:xfrm>
            <a:off x="1814648" y="3076738"/>
            <a:ext cx="39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PDFs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69EDB-88FC-DDDA-0565-4B56DF951A93}"/>
              </a:ext>
            </a:extLst>
          </p:cNvPr>
          <p:cNvSpPr txBox="1"/>
          <p:nvPr/>
        </p:nvSpPr>
        <p:spPr>
          <a:xfrm>
            <a:off x="1814648" y="3440196"/>
            <a:ext cx="20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Brochures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ADB46F-C0B6-EFDD-ADA2-CC58E7BDDEA2}"/>
              </a:ext>
            </a:extLst>
          </p:cNvPr>
          <p:cNvSpPr txBox="1"/>
          <p:nvPr/>
        </p:nvSpPr>
        <p:spPr>
          <a:xfrm>
            <a:off x="1814648" y="3803654"/>
            <a:ext cx="28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8E868C-4D27-079D-EEF2-CF737BDEEF8D}"/>
              </a:ext>
            </a:extLst>
          </p:cNvPr>
          <p:cNvSpPr txBox="1"/>
          <p:nvPr/>
        </p:nvSpPr>
        <p:spPr>
          <a:xfrm>
            <a:off x="1814648" y="4167112"/>
            <a:ext cx="252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CFBF2A-E8AE-F2EE-5757-472D935F3CAC}"/>
              </a:ext>
            </a:extLst>
          </p:cNvPr>
          <p:cNvSpPr txBox="1"/>
          <p:nvPr/>
        </p:nvSpPr>
        <p:spPr>
          <a:xfrm>
            <a:off x="1814648" y="4530571"/>
            <a:ext cx="28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Design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F75EFF-2563-61C7-C0EB-7C61BEAF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7785">
            <a:off x="8552880" y="1150762"/>
            <a:ext cx="2521819" cy="3257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1927C2-B2A7-C61B-2929-92AA7A054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001" y="1027601"/>
            <a:ext cx="1762660" cy="36435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1FC815-A13B-3E50-40CE-8C2F3EB4B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991" y="984533"/>
            <a:ext cx="4311565" cy="2552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3589E7-F02C-530B-96B7-58C07B8C4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970" y="3747649"/>
            <a:ext cx="4311564" cy="2419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6F16D9-0910-FDE8-63AA-BB8E292906B3}"/>
              </a:ext>
            </a:extLst>
          </p:cNvPr>
          <p:cNvSpPr/>
          <p:nvPr/>
        </p:nvSpPr>
        <p:spPr>
          <a:xfrm rot="10800000">
            <a:off x="3663029" y="3096812"/>
            <a:ext cx="826669" cy="26517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%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1A748EE-EC4C-C38B-8F4F-66E63D0BAE03}"/>
              </a:ext>
            </a:extLst>
          </p:cNvPr>
          <p:cNvSpPr/>
          <p:nvPr/>
        </p:nvSpPr>
        <p:spPr>
          <a:xfrm rot="10800000">
            <a:off x="3663028" y="3477340"/>
            <a:ext cx="826669" cy="26517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%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785AD71-20C0-9537-D084-44BCB6465CA1}"/>
              </a:ext>
            </a:extLst>
          </p:cNvPr>
          <p:cNvSpPr/>
          <p:nvPr/>
        </p:nvSpPr>
        <p:spPr>
          <a:xfrm rot="10800000">
            <a:off x="3662374" y="3855732"/>
            <a:ext cx="826669" cy="26517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%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37032EE-D913-5788-8C7A-0F220EB2FCB1}"/>
              </a:ext>
            </a:extLst>
          </p:cNvPr>
          <p:cNvSpPr/>
          <p:nvPr/>
        </p:nvSpPr>
        <p:spPr>
          <a:xfrm rot="10800000">
            <a:off x="3661267" y="4231088"/>
            <a:ext cx="826669" cy="26517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%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96B9C0A-E474-A470-B6D5-5CCECA7FB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898" y="314539"/>
            <a:ext cx="4706574" cy="60948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6C50D3-06E6-8EE0-511C-2E0792B74D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4948" y="2964898"/>
            <a:ext cx="2914991" cy="375657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0F625194-9DFB-D6E4-B1C4-4EF160FF4B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859" y="236367"/>
            <a:ext cx="4449412" cy="2341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DBB6DC4-2112-E8E7-8812-AEB01ACD57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859" y="1732622"/>
            <a:ext cx="2687990" cy="401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872DE2-AA73-9C8C-4350-E514562B21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8705" y="4929760"/>
            <a:ext cx="6222468" cy="1331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0C5F13-F561-95FB-9695-120F018194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7993" y="2412059"/>
            <a:ext cx="3557261" cy="2752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514E2FB6-A9BA-5316-0DF0-4C9FF176286F}"/>
              </a:ext>
            </a:extLst>
          </p:cNvPr>
          <p:cNvSpPr/>
          <p:nvPr/>
        </p:nvSpPr>
        <p:spPr>
          <a:xfrm rot="10800000">
            <a:off x="3661266" y="4582819"/>
            <a:ext cx="826669" cy="265176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%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B5E9CC8-F7C8-9865-D496-89B7A8CF89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71255">
            <a:off x="-3158111" y="3626432"/>
            <a:ext cx="3322818" cy="38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38475"/>
      </p:ext>
    </p:extLst>
  </p:cSld>
  <p:clrMapOvr>
    <a:masterClrMapping/>
  </p:clrMapOvr>
  <p:transition spd="slow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3" grpId="0" animBg="1"/>
      <p:bldP spid="43" grpId="1" animBg="1"/>
    </p:bld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AA718B-4E6B-3E55-64BD-616006A90906}"/>
              </a:ext>
            </a:extLst>
          </p:cNvPr>
          <p:cNvSpPr/>
          <p:nvPr/>
        </p:nvSpPr>
        <p:spPr>
          <a:xfrm>
            <a:off x="1907177" y="4772300"/>
            <a:ext cx="8813074" cy="2010137"/>
          </a:xfrm>
          <a:custGeom>
            <a:avLst/>
            <a:gdLst>
              <a:gd name="connsiteX0" fmla="*/ 975360 w 8813074"/>
              <a:gd name="connsiteY0" fmla="*/ 78377 h 1793965"/>
              <a:gd name="connsiteX1" fmla="*/ 740229 w 8813074"/>
              <a:gd name="connsiteY1" fmla="*/ 113211 h 1793965"/>
              <a:gd name="connsiteX2" fmla="*/ 714103 w 8813074"/>
              <a:gd name="connsiteY2" fmla="*/ 139337 h 1793965"/>
              <a:gd name="connsiteX3" fmla="*/ 705394 w 8813074"/>
              <a:gd name="connsiteY3" fmla="*/ 165463 h 1793965"/>
              <a:gd name="connsiteX4" fmla="*/ 775063 w 8813074"/>
              <a:gd name="connsiteY4" fmla="*/ 269965 h 1793965"/>
              <a:gd name="connsiteX5" fmla="*/ 836023 w 8813074"/>
              <a:gd name="connsiteY5" fmla="*/ 287383 h 1793965"/>
              <a:gd name="connsiteX6" fmla="*/ 740229 w 8813074"/>
              <a:gd name="connsiteY6" fmla="*/ 339634 h 1793965"/>
              <a:gd name="connsiteX7" fmla="*/ 644434 w 8813074"/>
              <a:gd name="connsiteY7" fmla="*/ 357051 h 1793965"/>
              <a:gd name="connsiteX8" fmla="*/ 609600 w 8813074"/>
              <a:gd name="connsiteY8" fmla="*/ 365760 h 1793965"/>
              <a:gd name="connsiteX9" fmla="*/ 600892 w 8813074"/>
              <a:gd name="connsiteY9" fmla="*/ 391885 h 1793965"/>
              <a:gd name="connsiteX10" fmla="*/ 644434 w 8813074"/>
              <a:gd name="connsiteY10" fmla="*/ 496388 h 1793965"/>
              <a:gd name="connsiteX11" fmla="*/ 592183 w 8813074"/>
              <a:gd name="connsiteY11" fmla="*/ 505097 h 1793965"/>
              <a:gd name="connsiteX12" fmla="*/ 200297 w 8813074"/>
              <a:gd name="connsiteY12" fmla="*/ 531223 h 1793965"/>
              <a:gd name="connsiteX13" fmla="*/ 156754 w 8813074"/>
              <a:gd name="connsiteY13" fmla="*/ 548640 h 1793965"/>
              <a:gd name="connsiteX14" fmla="*/ 95794 w 8813074"/>
              <a:gd name="connsiteY14" fmla="*/ 566057 h 1793965"/>
              <a:gd name="connsiteX15" fmla="*/ 34834 w 8813074"/>
              <a:gd name="connsiteY15" fmla="*/ 600891 h 1793965"/>
              <a:gd name="connsiteX16" fmla="*/ 0 w 8813074"/>
              <a:gd name="connsiteY16" fmla="*/ 618308 h 1793965"/>
              <a:gd name="connsiteX17" fmla="*/ 69669 w 8813074"/>
              <a:gd name="connsiteY17" fmla="*/ 714103 h 1793965"/>
              <a:gd name="connsiteX18" fmla="*/ 287383 w 8813074"/>
              <a:gd name="connsiteY18" fmla="*/ 783771 h 1793965"/>
              <a:gd name="connsiteX19" fmla="*/ 391886 w 8813074"/>
              <a:gd name="connsiteY19" fmla="*/ 827314 h 1793965"/>
              <a:gd name="connsiteX20" fmla="*/ 505097 w 8813074"/>
              <a:gd name="connsiteY20" fmla="*/ 853440 h 1793965"/>
              <a:gd name="connsiteX21" fmla="*/ 609600 w 8813074"/>
              <a:gd name="connsiteY21" fmla="*/ 896983 h 1793965"/>
              <a:gd name="connsiteX22" fmla="*/ 592183 w 8813074"/>
              <a:gd name="connsiteY22" fmla="*/ 923108 h 1793965"/>
              <a:gd name="connsiteX23" fmla="*/ 566057 w 8813074"/>
              <a:gd name="connsiteY23" fmla="*/ 940525 h 1793965"/>
              <a:gd name="connsiteX24" fmla="*/ 574766 w 8813074"/>
              <a:gd name="connsiteY24" fmla="*/ 975360 h 1793965"/>
              <a:gd name="connsiteX25" fmla="*/ 470263 w 8813074"/>
              <a:gd name="connsiteY25" fmla="*/ 1088571 h 1793965"/>
              <a:gd name="connsiteX26" fmla="*/ 296092 w 8813074"/>
              <a:gd name="connsiteY26" fmla="*/ 1123405 h 1793965"/>
              <a:gd name="connsiteX27" fmla="*/ 409303 w 8813074"/>
              <a:gd name="connsiteY27" fmla="*/ 1201783 h 1793965"/>
              <a:gd name="connsiteX28" fmla="*/ 374469 w 8813074"/>
              <a:gd name="connsiteY28" fmla="*/ 1219200 h 1793965"/>
              <a:gd name="connsiteX29" fmla="*/ 148046 w 8813074"/>
              <a:gd name="connsiteY29" fmla="*/ 1306285 h 1793965"/>
              <a:gd name="connsiteX30" fmla="*/ 43543 w 8813074"/>
              <a:gd name="connsiteY30" fmla="*/ 1341120 h 1793965"/>
              <a:gd name="connsiteX31" fmla="*/ 165463 w 8813074"/>
              <a:gd name="connsiteY31" fmla="*/ 1402080 h 1793965"/>
              <a:gd name="connsiteX32" fmla="*/ 235132 w 8813074"/>
              <a:gd name="connsiteY32" fmla="*/ 1480457 h 1793965"/>
              <a:gd name="connsiteX33" fmla="*/ 243840 w 8813074"/>
              <a:gd name="connsiteY33" fmla="*/ 1506583 h 1793965"/>
              <a:gd name="connsiteX34" fmla="*/ 217714 w 8813074"/>
              <a:gd name="connsiteY34" fmla="*/ 1576251 h 1793965"/>
              <a:gd name="connsiteX35" fmla="*/ 261257 w 8813074"/>
              <a:gd name="connsiteY35" fmla="*/ 1593668 h 1793965"/>
              <a:gd name="connsiteX36" fmla="*/ 357052 w 8813074"/>
              <a:gd name="connsiteY36" fmla="*/ 1680754 h 1793965"/>
              <a:gd name="connsiteX37" fmla="*/ 705394 w 8813074"/>
              <a:gd name="connsiteY37" fmla="*/ 1793965 h 1793965"/>
              <a:gd name="connsiteX38" fmla="*/ 1140823 w 8813074"/>
              <a:gd name="connsiteY38" fmla="*/ 1750423 h 1793965"/>
              <a:gd name="connsiteX39" fmla="*/ 1584960 w 8813074"/>
              <a:gd name="connsiteY39" fmla="*/ 1689463 h 1793965"/>
              <a:gd name="connsiteX40" fmla="*/ 1637212 w 8813074"/>
              <a:gd name="connsiteY40" fmla="*/ 1680754 h 1793965"/>
              <a:gd name="connsiteX41" fmla="*/ 1898469 w 8813074"/>
              <a:gd name="connsiteY41" fmla="*/ 1663337 h 1793965"/>
              <a:gd name="connsiteX42" fmla="*/ 2438400 w 8813074"/>
              <a:gd name="connsiteY42" fmla="*/ 1637211 h 1793965"/>
              <a:gd name="connsiteX43" fmla="*/ 2586446 w 8813074"/>
              <a:gd name="connsiteY43" fmla="*/ 1619794 h 1793965"/>
              <a:gd name="connsiteX44" fmla="*/ 3457303 w 8813074"/>
              <a:gd name="connsiteY44" fmla="*/ 1611085 h 1793965"/>
              <a:gd name="connsiteX45" fmla="*/ 3866606 w 8813074"/>
              <a:gd name="connsiteY45" fmla="*/ 1602377 h 1793965"/>
              <a:gd name="connsiteX46" fmla="*/ 3988526 w 8813074"/>
              <a:gd name="connsiteY46" fmla="*/ 1576251 h 1793965"/>
              <a:gd name="connsiteX47" fmla="*/ 6522720 w 8813074"/>
              <a:gd name="connsiteY47" fmla="*/ 1567543 h 1793965"/>
              <a:gd name="connsiteX48" fmla="*/ 6810103 w 8813074"/>
              <a:gd name="connsiteY48" fmla="*/ 1506583 h 1793965"/>
              <a:gd name="connsiteX49" fmla="*/ 6723017 w 8813074"/>
              <a:gd name="connsiteY49" fmla="*/ 1489165 h 1793965"/>
              <a:gd name="connsiteX50" fmla="*/ 6635932 w 8813074"/>
              <a:gd name="connsiteY50" fmla="*/ 1471748 h 1793965"/>
              <a:gd name="connsiteX51" fmla="*/ 6627223 w 8813074"/>
              <a:gd name="connsiteY51" fmla="*/ 1445623 h 1793965"/>
              <a:gd name="connsiteX52" fmla="*/ 6714309 w 8813074"/>
              <a:gd name="connsiteY52" fmla="*/ 1288868 h 1793965"/>
              <a:gd name="connsiteX53" fmla="*/ 6749143 w 8813074"/>
              <a:gd name="connsiteY53" fmla="*/ 1280160 h 1793965"/>
              <a:gd name="connsiteX54" fmla="*/ 6810103 w 8813074"/>
              <a:gd name="connsiteY54" fmla="*/ 1262743 h 1793965"/>
              <a:gd name="connsiteX55" fmla="*/ 6862354 w 8813074"/>
              <a:gd name="connsiteY55" fmla="*/ 1245325 h 1793965"/>
              <a:gd name="connsiteX56" fmla="*/ 7262949 w 8813074"/>
              <a:gd name="connsiteY56" fmla="*/ 1175657 h 1793965"/>
              <a:gd name="connsiteX57" fmla="*/ 7376160 w 8813074"/>
              <a:gd name="connsiteY57" fmla="*/ 1166948 h 1793965"/>
              <a:gd name="connsiteX58" fmla="*/ 7550332 w 8813074"/>
              <a:gd name="connsiteY58" fmla="*/ 1158240 h 1793965"/>
              <a:gd name="connsiteX59" fmla="*/ 7698377 w 8813074"/>
              <a:gd name="connsiteY59" fmla="*/ 1149531 h 1793965"/>
              <a:gd name="connsiteX60" fmla="*/ 7837714 w 8813074"/>
              <a:gd name="connsiteY60" fmla="*/ 1123405 h 1793965"/>
              <a:gd name="connsiteX61" fmla="*/ 7942217 w 8813074"/>
              <a:gd name="connsiteY61" fmla="*/ 1114697 h 1793965"/>
              <a:gd name="connsiteX62" fmla="*/ 8038012 w 8813074"/>
              <a:gd name="connsiteY62" fmla="*/ 1088571 h 1793965"/>
              <a:gd name="connsiteX63" fmla="*/ 8264434 w 8813074"/>
              <a:gd name="connsiteY63" fmla="*/ 1062445 h 1793965"/>
              <a:gd name="connsiteX64" fmla="*/ 8334103 w 8813074"/>
              <a:gd name="connsiteY64" fmla="*/ 1053737 h 1793965"/>
              <a:gd name="connsiteX65" fmla="*/ 8429897 w 8813074"/>
              <a:gd name="connsiteY65" fmla="*/ 1018903 h 1793965"/>
              <a:gd name="connsiteX66" fmla="*/ 8403772 w 8813074"/>
              <a:gd name="connsiteY66" fmla="*/ 975360 h 1793965"/>
              <a:gd name="connsiteX67" fmla="*/ 8351520 w 8813074"/>
              <a:gd name="connsiteY67" fmla="*/ 957943 h 1793965"/>
              <a:gd name="connsiteX68" fmla="*/ 8316686 w 8813074"/>
              <a:gd name="connsiteY68" fmla="*/ 940525 h 1793965"/>
              <a:gd name="connsiteX69" fmla="*/ 8273143 w 8813074"/>
              <a:gd name="connsiteY69" fmla="*/ 923108 h 1793965"/>
              <a:gd name="connsiteX70" fmla="*/ 8299269 w 8813074"/>
              <a:gd name="connsiteY70" fmla="*/ 827314 h 1793965"/>
              <a:gd name="connsiteX71" fmla="*/ 8429897 w 8813074"/>
              <a:gd name="connsiteY71" fmla="*/ 722811 h 1793965"/>
              <a:gd name="connsiteX72" fmla="*/ 8560526 w 8813074"/>
              <a:gd name="connsiteY72" fmla="*/ 644434 h 1793965"/>
              <a:gd name="connsiteX73" fmla="*/ 8577943 w 8813074"/>
              <a:gd name="connsiteY73" fmla="*/ 574765 h 1793965"/>
              <a:gd name="connsiteX74" fmla="*/ 8656320 w 8813074"/>
              <a:gd name="connsiteY74" fmla="*/ 487680 h 1793965"/>
              <a:gd name="connsiteX75" fmla="*/ 8813074 w 8813074"/>
              <a:gd name="connsiteY75" fmla="*/ 339634 h 1793965"/>
              <a:gd name="connsiteX76" fmla="*/ 8691154 w 8813074"/>
              <a:gd name="connsiteY76" fmla="*/ 304800 h 1793965"/>
              <a:gd name="connsiteX77" fmla="*/ 8508274 w 8813074"/>
              <a:gd name="connsiteY77" fmla="*/ 287383 h 1793965"/>
              <a:gd name="connsiteX78" fmla="*/ 8543109 w 8813074"/>
              <a:gd name="connsiteY78" fmla="*/ 182880 h 1793965"/>
              <a:gd name="connsiteX79" fmla="*/ 8569234 w 8813074"/>
              <a:gd name="connsiteY79" fmla="*/ 139337 h 1793965"/>
              <a:gd name="connsiteX80" fmla="*/ 8490857 w 8813074"/>
              <a:gd name="connsiteY80" fmla="*/ 130628 h 1793965"/>
              <a:gd name="connsiteX81" fmla="*/ 8395063 w 8813074"/>
              <a:gd name="connsiteY81" fmla="*/ 113211 h 1793965"/>
              <a:gd name="connsiteX82" fmla="*/ 8360229 w 8813074"/>
              <a:gd name="connsiteY82" fmla="*/ 78377 h 1793965"/>
              <a:gd name="connsiteX83" fmla="*/ 8090263 w 8813074"/>
              <a:gd name="connsiteY83" fmla="*/ 34834 h 1793965"/>
              <a:gd name="connsiteX84" fmla="*/ 7855132 w 8813074"/>
              <a:gd name="connsiteY84" fmla="*/ 43543 h 1793965"/>
              <a:gd name="connsiteX85" fmla="*/ 7759337 w 8813074"/>
              <a:gd name="connsiteY85" fmla="*/ 60960 h 1793965"/>
              <a:gd name="connsiteX86" fmla="*/ 7123612 w 8813074"/>
              <a:gd name="connsiteY86" fmla="*/ 78377 h 1793965"/>
              <a:gd name="connsiteX87" fmla="*/ 6557554 w 8813074"/>
              <a:gd name="connsiteY87" fmla="*/ 95794 h 1793965"/>
              <a:gd name="connsiteX88" fmla="*/ 6365966 w 8813074"/>
              <a:gd name="connsiteY88" fmla="*/ 121920 h 1793965"/>
              <a:gd name="connsiteX89" fmla="*/ 6235337 w 8813074"/>
              <a:gd name="connsiteY89" fmla="*/ 156754 h 1793965"/>
              <a:gd name="connsiteX90" fmla="*/ 6008914 w 8813074"/>
              <a:gd name="connsiteY90" fmla="*/ 182880 h 1793965"/>
              <a:gd name="connsiteX91" fmla="*/ 5921829 w 8813074"/>
              <a:gd name="connsiteY91" fmla="*/ 165463 h 1793965"/>
              <a:gd name="connsiteX92" fmla="*/ 5974080 w 8813074"/>
              <a:gd name="connsiteY92" fmla="*/ 95794 h 1793965"/>
              <a:gd name="connsiteX93" fmla="*/ 5860869 w 8813074"/>
              <a:gd name="connsiteY93" fmla="*/ 69668 h 1793965"/>
              <a:gd name="connsiteX94" fmla="*/ 5773783 w 8813074"/>
              <a:gd name="connsiteY94" fmla="*/ 52251 h 1793965"/>
              <a:gd name="connsiteX95" fmla="*/ 5521234 w 8813074"/>
              <a:gd name="connsiteY95" fmla="*/ 34834 h 1793965"/>
              <a:gd name="connsiteX96" fmla="*/ 4754880 w 8813074"/>
              <a:gd name="connsiteY96" fmla="*/ 60960 h 1793965"/>
              <a:gd name="connsiteX97" fmla="*/ 4049486 w 8813074"/>
              <a:gd name="connsiteY97" fmla="*/ 174171 h 1793965"/>
              <a:gd name="connsiteX98" fmla="*/ 3857897 w 8813074"/>
              <a:gd name="connsiteY98" fmla="*/ 182880 h 1793965"/>
              <a:gd name="connsiteX99" fmla="*/ 3213463 w 8813074"/>
              <a:gd name="connsiteY99" fmla="*/ 139337 h 1793965"/>
              <a:gd name="connsiteX100" fmla="*/ 3074126 w 8813074"/>
              <a:gd name="connsiteY100" fmla="*/ 78377 h 1793965"/>
              <a:gd name="connsiteX101" fmla="*/ 3065417 w 8813074"/>
              <a:gd name="connsiteY101" fmla="*/ 26125 h 1793965"/>
              <a:gd name="connsiteX102" fmla="*/ 3021874 w 8813074"/>
              <a:gd name="connsiteY102" fmla="*/ 17417 h 1793965"/>
              <a:gd name="connsiteX103" fmla="*/ 2952206 w 8813074"/>
              <a:gd name="connsiteY103" fmla="*/ 0 h 1793965"/>
              <a:gd name="connsiteX104" fmla="*/ 1854926 w 8813074"/>
              <a:gd name="connsiteY104" fmla="*/ 8708 h 1793965"/>
              <a:gd name="connsiteX105" fmla="*/ 1759132 w 8813074"/>
              <a:gd name="connsiteY105" fmla="*/ 26125 h 1793965"/>
              <a:gd name="connsiteX106" fmla="*/ 1576252 w 8813074"/>
              <a:gd name="connsiteY106" fmla="*/ 43543 h 1793965"/>
              <a:gd name="connsiteX107" fmla="*/ 1436914 w 8813074"/>
              <a:gd name="connsiteY107" fmla="*/ 69668 h 1793965"/>
              <a:gd name="connsiteX108" fmla="*/ 1062446 w 8813074"/>
              <a:gd name="connsiteY108" fmla="*/ 87085 h 1793965"/>
              <a:gd name="connsiteX109" fmla="*/ 975360 w 8813074"/>
              <a:gd name="connsiteY109" fmla="*/ 78377 h 179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813074" h="1793965">
                <a:moveTo>
                  <a:pt x="975360" y="78377"/>
                </a:moveTo>
                <a:cubicBezTo>
                  <a:pt x="946347" y="81015"/>
                  <a:pt x="799885" y="75926"/>
                  <a:pt x="740229" y="113211"/>
                </a:cubicBezTo>
                <a:cubicBezTo>
                  <a:pt x="729785" y="119738"/>
                  <a:pt x="722812" y="130628"/>
                  <a:pt x="714103" y="139337"/>
                </a:cubicBezTo>
                <a:cubicBezTo>
                  <a:pt x="711200" y="148046"/>
                  <a:pt x="704481" y="156329"/>
                  <a:pt x="705394" y="165463"/>
                </a:cubicBezTo>
                <a:cubicBezTo>
                  <a:pt x="710806" y="219580"/>
                  <a:pt x="726139" y="243621"/>
                  <a:pt x="775063" y="269965"/>
                </a:cubicBezTo>
                <a:cubicBezTo>
                  <a:pt x="793670" y="279984"/>
                  <a:pt x="815703" y="281577"/>
                  <a:pt x="836023" y="287383"/>
                </a:cubicBezTo>
                <a:cubicBezTo>
                  <a:pt x="818381" y="340306"/>
                  <a:pt x="833957" y="317318"/>
                  <a:pt x="740229" y="339634"/>
                </a:cubicBezTo>
                <a:cubicBezTo>
                  <a:pt x="708656" y="347151"/>
                  <a:pt x="676259" y="350686"/>
                  <a:pt x="644434" y="357051"/>
                </a:cubicBezTo>
                <a:cubicBezTo>
                  <a:pt x="632698" y="359398"/>
                  <a:pt x="621211" y="362857"/>
                  <a:pt x="609600" y="365760"/>
                </a:cubicBezTo>
                <a:cubicBezTo>
                  <a:pt x="606697" y="374468"/>
                  <a:pt x="600892" y="382706"/>
                  <a:pt x="600892" y="391885"/>
                </a:cubicBezTo>
                <a:cubicBezTo>
                  <a:pt x="600892" y="446561"/>
                  <a:pt x="614208" y="451049"/>
                  <a:pt x="644434" y="496388"/>
                </a:cubicBezTo>
                <a:cubicBezTo>
                  <a:pt x="627017" y="499291"/>
                  <a:pt x="609786" y="503716"/>
                  <a:pt x="592183" y="505097"/>
                </a:cubicBezTo>
                <a:cubicBezTo>
                  <a:pt x="461665" y="515334"/>
                  <a:pt x="200297" y="531223"/>
                  <a:pt x="200297" y="531223"/>
                </a:cubicBezTo>
                <a:cubicBezTo>
                  <a:pt x="185783" y="537029"/>
                  <a:pt x="171584" y="543697"/>
                  <a:pt x="156754" y="548640"/>
                </a:cubicBezTo>
                <a:cubicBezTo>
                  <a:pt x="136705" y="555323"/>
                  <a:pt x="115218" y="557732"/>
                  <a:pt x="95794" y="566057"/>
                </a:cubicBezTo>
                <a:cubicBezTo>
                  <a:pt x="74283" y="575276"/>
                  <a:pt x="55380" y="589684"/>
                  <a:pt x="34834" y="600891"/>
                </a:cubicBezTo>
                <a:cubicBezTo>
                  <a:pt x="23437" y="607107"/>
                  <a:pt x="11611" y="612502"/>
                  <a:pt x="0" y="618308"/>
                </a:cubicBezTo>
                <a:cubicBezTo>
                  <a:pt x="23223" y="650240"/>
                  <a:pt x="38679" y="689637"/>
                  <a:pt x="69669" y="714103"/>
                </a:cubicBezTo>
                <a:cubicBezTo>
                  <a:pt x="91956" y="731698"/>
                  <a:pt x="273647" y="779016"/>
                  <a:pt x="287383" y="783771"/>
                </a:cubicBezTo>
                <a:cubicBezTo>
                  <a:pt x="323044" y="796115"/>
                  <a:pt x="355944" y="815813"/>
                  <a:pt x="391886" y="827314"/>
                </a:cubicBezTo>
                <a:cubicBezTo>
                  <a:pt x="428772" y="839118"/>
                  <a:pt x="467858" y="842800"/>
                  <a:pt x="505097" y="853440"/>
                </a:cubicBezTo>
                <a:cubicBezTo>
                  <a:pt x="552837" y="867080"/>
                  <a:pt x="570423" y="877394"/>
                  <a:pt x="609600" y="896983"/>
                </a:cubicBezTo>
                <a:cubicBezTo>
                  <a:pt x="603794" y="905691"/>
                  <a:pt x="599584" y="915707"/>
                  <a:pt x="592183" y="923108"/>
                </a:cubicBezTo>
                <a:cubicBezTo>
                  <a:pt x="584782" y="930509"/>
                  <a:pt x="569367" y="930596"/>
                  <a:pt x="566057" y="940525"/>
                </a:cubicBezTo>
                <a:cubicBezTo>
                  <a:pt x="562272" y="951880"/>
                  <a:pt x="571863" y="963748"/>
                  <a:pt x="574766" y="975360"/>
                </a:cubicBezTo>
                <a:cubicBezTo>
                  <a:pt x="536190" y="1039653"/>
                  <a:pt x="539163" y="1070021"/>
                  <a:pt x="470263" y="1088571"/>
                </a:cubicBezTo>
                <a:cubicBezTo>
                  <a:pt x="413092" y="1103963"/>
                  <a:pt x="296092" y="1123405"/>
                  <a:pt x="296092" y="1123405"/>
                </a:cubicBezTo>
                <a:cubicBezTo>
                  <a:pt x="350238" y="1137844"/>
                  <a:pt x="475227" y="1124871"/>
                  <a:pt x="409303" y="1201783"/>
                </a:cubicBezTo>
                <a:cubicBezTo>
                  <a:pt x="400855" y="1211640"/>
                  <a:pt x="385389" y="1212180"/>
                  <a:pt x="374469" y="1219200"/>
                </a:cubicBezTo>
                <a:cubicBezTo>
                  <a:pt x="163908" y="1354560"/>
                  <a:pt x="435249" y="1210549"/>
                  <a:pt x="148046" y="1306285"/>
                </a:cubicBezTo>
                <a:lnTo>
                  <a:pt x="43543" y="1341120"/>
                </a:lnTo>
                <a:cubicBezTo>
                  <a:pt x="84183" y="1361440"/>
                  <a:pt x="147564" y="1360317"/>
                  <a:pt x="165463" y="1402080"/>
                </a:cubicBezTo>
                <a:cubicBezTo>
                  <a:pt x="197747" y="1477408"/>
                  <a:pt x="171063" y="1454830"/>
                  <a:pt x="235132" y="1480457"/>
                </a:cubicBezTo>
                <a:cubicBezTo>
                  <a:pt x="238035" y="1489166"/>
                  <a:pt x="247063" y="1497988"/>
                  <a:pt x="243840" y="1506583"/>
                </a:cubicBezTo>
                <a:cubicBezTo>
                  <a:pt x="237976" y="1522220"/>
                  <a:pt x="185989" y="1549813"/>
                  <a:pt x="217714" y="1576251"/>
                </a:cubicBezTo>
                <a:cubicBezTo>
                  <a:pt x="229723" y="1586259"/>
                  <a:pt x="246743" y="1587862"/>
                  <a:pt x="261257" y="1593668"/>
                </a:cubicBezTo>
                <a:cubicBezTo>
                  <a:pt x="293189" y="1622697"/>
                  <a:pt x="320259" y="1658203"/>
                  <a:pt x="357052" y="1680754"/>
                </a:cubicBezTo>
                <a:cubicBezTo>
                  <a:pt x="495198" y="1765424"/>
                  <a:pt x="552509" y="1763388"/>
                  <a:pt x="705394" y="1793965"/>
                </a:cubicBezTo>
                <a:cubicBezTo>
                  <a:pt x="813431" y="1784144"/>
                  <a:pt x="1015455" y="1768333"/>
                  <a:pt x="1140823" y="1750423"/>
                </a:cubicBezTo>
                <a:cubicBezTo>
                  <a:pt x="1584084" y="1687100"/>
                  <a:pt x="1345229" y="1709439"/>
                  <a:pt x="1584960" y="1689463"/>
                </a:cubicBezTo>
                <a:cubicBezTo>
                  <a:pt x="1602377" y="1686560"/>
                  <a:pt x="1619642" y="1682511"/>
                  <a:pt x="1637212" y="1680754"/>
                </a:cubicBezTo>
                <a:cubicBezTo>
                  <a:pt x="1677317" y="1676743"/>
                  <a:pt x="1864932" y="1665433"/>
                  <a:pt x="1898469" y="1663337"/>
                </a:cubicBezTo>
                <a:cubicBezTo>
                  <a:pt x="2193761" y="1621153"/>
                  <a:pt x="1859148" y="1663946"/>
                  <a:pt x="2438400" y="1637211"/>
                </a:cubicBezTo>
                <a:cubicBezTo>
                  <a:pt x="2488036" y="1634920"/>
                  <a:pt x="2536773" y="1621068"/>
                  <a:pt x="2586446" y="1619794"/>
                </a:cubicBezTo>
                <a:cubicBezTo>
                  <a:pt x="2876651" y="1612353"/>
                  <a:pt x="3167017" y="1613988"/>
                  <a:pt x="3457303" y="1611085"/>
                </a:cubicBezTo>
                <a:cubicBezTo>
                  <a:pt x="3593737" y="1608182"/>
                  <a:pt x="3730433" y="1611306"/>
                  <a:pt x="3866606" y="1602377"/>
                </a:cubicBezTo>
                <a:cubicBezTo>
                  <a:pt x="3908080" y="1599657"/>
                  <a:pt x="3946967" y="1576796"/>
                  <a:pt x="3988526" y="1576251"/>
                </a:cubicBezTo>
                <a:lnTo>
                  <a:pt x="6522720" y="1567543"/>
                </a:lnTo>
                <a:cubicBezTo>
                  <a:pt x="6752876" y="1527515"/>
                  <a:pt x="6658107" y="1552180"/>
                  <a:pt x="6810103" y="1506583"/>
                </a:cubicBezTo>
                <a:cubicBezTo>
                  <a:pt x="6743671" y="1489974"/>
                  <a:pt x="6808419" y="1505178"/>
                  <a:pt x="6723017" y="1489165"/>
                </a:cubicBezTo>
                <a:cubicBezTo>
                  <a:pt x="6693921" y="1483709"/>
                  <a:pt x="6635932" y="1471748"/>
                  <a:pt x="6635932" y="1471748"/>
                </a:cubicBezTo>
                <a:cubicBezTo>
                  <a:pt x="6633029" y="1463040"/>
                  <a:pt x="6625714" y="1454678"/>
                  <a:pt x="6627223" y="1445623"/>
                </a:cubicBezTo>
                <a:cubicBezTo>
                  <a:pt x="6637459" y="1384208"/>
                  <a:pt x="6668118" y="1330860"/>
                  <a:pt x="6714309" y="1288868"/>
                </a:cubicBezTo>
                <a:cubicBezTo>
                  <a:pt x="6723165" y="1280817"/>
                  <a:pt x="6737596" y="1283309"/>
                  <a:pt x="6749143" y="1280160"/>
                </a:cubicBezTo>
                <a:cubicBezTo>
                  <a:pt x="6769531" y="1274600"/>
                  <a:pt x="6789904" y="1268958"/>
                  <a:pt x="6810103" y="1262743"/>
                </a:cubicBezTo>
                <a:cubicBezTo>
                  <a:pt x="6827650" y="1257344"/>
                  <a:pt x="6844599" y="1249997"/>
                  <a:pt x="6862354" y="1245325"/>
                </a:cubicBezTo>
                <a:cubicBezTo>
                  <a:pt x="6981715" y="1213914"/>
                  <a:pt x="7158065" y="1183725"/>
                  <a:pt x="7262949" y="1175657"/>
                </a:cubicBezTo>
                <a:lnTo>
                  <a:pt x="7376160" y="1166948"/>
                </a:lnTo>
                <a:cubicBezTo>
                  <a:pt x="7434183" y="1163431"/>
                  <a:pt x="7492287" y="1161378"/>
                  <a:pt x="7550332" y="1158240"/>
                </a:cubicBezTo>
                <a:lnTo>
                  <a:pt x="7698377" y="1149531"/>
                </a:lnTo>
                <a:cubicBezTo>
                  <a:pt x="7744823" y="1140822"/>
                  <a:pt x="7790934" y="1130088"/>
                  <a:pt x="7837714" y="1123405"/>
                </a:cubicBezTo>
                <a:cubicBezTo>
                  <a:pt x="7872318" y="1118462"/>
                  <a:pt x="7907779" y="1120686"/>
                  <a:pt x="7942217" y="1114697"/>
                </a:cubicBezTo>
                <a:cubicBezTo>
                  <a:pt x="7974825" y="1109026"/>
                  <a:pt x="8005557" y="1095062"/>
                  <a:pt x="8038012" y="1088571"/>
                </a:cubicBezTo>
                <a:cubicBezTo>
                  <a:pt x="8133546" y="1069464"/>
                  <a:pt x="8170951" y="1071793"/>
                  <a:pt x="8264434" y="1062445"/>
                </a:cubicBezTo>
                <a:cubicBezTo>
                  <a:pt x="8287722" y="1060116"/>
                  <a:pt x="8310880" y="1056640"/>
                  <a:pt x="8334103" y="1053737"/>
                </a:cubicBezTo>
                <a:cubicBezTo>
                  <a:pt x="8366034" y="1042126"/>
                  <a:pt x="8400548" y="1036023"/>
                  <a:pt x="8429897" y="1018903"/>
                </a:cubicBezTo>
                <a:cubicBezTo>
                  <a:pt x="8471107" y="994864"/>
                  <a:pt x="8406659" y="976515"/>
                  <a:pt x="8403772" y="975360"/>
                </a:cubicBezTo>
                <a:cubicBezTo>
                  <a:pt x="8386726" y="968542"/>
                  <a:pt x="8368566" y="964762"/>
                  <a:pt x="8351520" y="957943"/>
                </a:cubicBezTo>
                <a:cubicBezTo>
                  <a:pt x="8339467" y="953122"/>
                  <a:pt x="8328549" y="945798"/>
                  <a:pt x="8316686" y="940525"/>
                </a:cubicBezTo>
                <a:cubicBezTo>
                  <a:pt x="8302401" y="934176"/>
                  <a:pt x="8287657" y="928914"/>
                  <a:pt x="8273143" y="923108"/>
                </a:cubicBezTo>
                <a:cubicBezTo>
                  <a:pt x="8281852" y="891177"/>
                  <a:pt x="8284467" y="856917"/>
                  <a:pt x="8299269" y="827314"/>
                </a:cubicBezTo>
                <a:cubicBezTo>
                  <a:pt x="8314772" y="796308"/>
                  <a:pt x="8417652" y="730648"/>
                  <a:pt x="8429897" y="722811"/>
                </a:cubicBezTo>
                <a:cubicBezTo>
                  <a:pt x="8472667" y="695438"/>
                  <a:pt x="8560526" y="644434"/>
                  <a:pt x="8560526" y="644434"/>
                </a:cubicBezTo>
                <a:cubicBezTo>
                  <a:pt x="8566332" y="621211"/>
                  <a:pt x="8565461" y="595191"/>
                  <a:pt x="8577943" y="574765"/>
                </a:cubicBezTo>
                <a:cubicBezTo>
                  <a:pt x="8598308" y="541441"/>
                  <a:pt x="8631164" y="517553"/>
                  <a:pt x="8656320" y="487680"/>
                </a:cubicBezTo>
                <a:cubicBezTo>
                  <a:pt x="8759703" y="364913"/>
                  <a:pt x="8668822" y="444546"/>
                  <a:pt x="8813074" y="339634"/>
                </a:cubicBezTo>
                <a:cubicBezTo>
                  <a:pt x="8772434" y="328023"/>
                  <a:pt x="8732914" y="311325"/>
                  <a:pt x="8691154" y="304800"/>
                </a:cubicBezTo>
                <a:cubicBezTo>
                  <a:pt x="8430876" y="264131"/>
                  <a:pt x="8600598" y="318155"/>
                  <a:pt x="8508274" y="287383"/>
                </a:cubicBezTo>
                <a:cubicBezTo>
                  <a:pt x="8519886" y="252549"/>
                  <a:pt x="8529128" y="216833"/>
                  <a:pt x="8543109" y="182880"/>
                </a:cubicBezTo>
                <a:cubicBezTo>
                  <a:pt x="8549554" y="167229"/>
                  <a:pt x="8581203" y="151306"/>
                  <a:pt x="8569234" y="139337"/>
                </a:cubicBezTo>
                <a:cubicBezTo>
                  <a:pt x="8550647" y="120750"/>
                  <a:pt x="8516853" y="134527"/>
                  <a:pt x="8490857" y="130628"/>
                </a:cubicBezTo>
                <a:cubicBezTo>
                  <a:pt x="8458761" y="125814"/>
                  <a:pt x="8426994" y="119017"/>
                  <a:pt x="8395063" y="113211"/>
                </a:cubicBezTo>
                <a:cubicBezTo>
                  <a:pt x="8383452" y="101600"/>
                  <a:pt x="8374916" y="85721"/>
                  <a:pt x="8360229" y="78377"/>
                </a:cubicBezTo>
                <a:cubicBezTo>
                  <a:pt x="8286501" y="41513"/>
                  <a:pt x="8157812" y="41267"/>
                  <a:pt x="8090263" y="34834"/>
                </a:cubicBezTo>
                <a:cubicBezTo>
                  <a:pt x="8011886" y="37737"/>
                  <a:pt x="7933319" y="37370"/>
                  <a:pt x="7855132" y="43543"/>
                </a:cubicBezTo>
                <a:cubicBezTo>
                  <a:pt x="7822778" y="46097"/>
                  <a:pt x="7791680" y="58265"/>
                  <a:pt x="7759337" y="60960"/>
                </a:cubicBezTo>
                <a:cubicBezTo>
                  <a:pt x="7649059" y="70150"/>
                  <a:pt x="7140864" y="77919"/>
                  <a:pt x="7123612" y="78377"/>
                </a:cubicBezTo>
                <a:lnTo>
                  <a:pt x="6557554" y="95794"/>
                </a:lnTo>
                <a:cubicBezTo>
                  <a:pt x="6493691" y="104503"/>
                  <a:pt x="6429296" y="109939"/>
                  <a:pt x="6365966" y="121920"/>
                </a:cubicBezTo>
                <a:cubicBezTo>
                  <a:pt x="6321687" y="130297"/>
                  <a:pt x="6279759" y="149170"/>
                  <a:pt x="6235337" y="156754"/>
                </a:cubicBezTo>
                <a:cubicBezTo>
                  <a:pt x="6160446" y="169540"/>
                  <a:pt x="6084388" y="174171"/>
                  <a:pt x="6008914" y="182880"/>
                </a:cubicBezTo>
                <a:cubicBezTo>
                  <a:pt x="5979886" y="177074"/>
                  <a:pt x="5932823" y="192949"/>
                  <a:pt x="5921829" y="165463"/>
                </a:cubicBezTo>
                <a:cubicBezTo>
                  <a:pt x="5911048" y="138511"/>
                  <a:pt x="5974080" y="95794"/>
                  <a:pt x="5974080" y="95794"/>
                </a:cubicBezTo>
                <a:cubicBezTo>
                  <a:pt x="5898648" y="65622"/>
                  <a:pt x="5961258" y="86400"/>
                  <a:pt x="5860869" y="69668"/>
                </a:cubicBezTo>
                <a:cubicBezTo>
                  <a:pt x="5831668" y="64801"/>
                  <a:pt x="5803232" y="55271"/>
                  <a:pt x="5773783" y="52251"/>
                </a:cubicBezTo>
                <a:cubicBezTo>
                  <a:pt x="5689840" y="43642"/>
                  <a:pt x="5521234" y="34834"/>
                  <a:pt x="5521234" y="34834"/>
                </a:cubicBezTo>
                <a:cubicBezTo>
                  <a:pt x="5265783" y="43543"/>
                  <a:pt x="5009694" y="40939"/>
                  <a:pt x="4754880" y="60960"/>
                </a:cubicBezTo>
                <a:cubicBezTo>
                  <a:pt x="4242653" y="101206"/>
                  <a:pt x="4438526" y="128401"/>
                  <a:pt x="4049486" y="174171"/>
                </a:cubicBezTo>
                <a:cubicBezTo>
                  <a:pt x="3985995" y="181641"/>
                  <a:pt x="3921760" y="179977"/>
                  <a:pt x="3857897" y="182880"/>
                </a:cubicBezTo>
                <a:cubicBezTo>
                  <a:pt x="3660966" y="176316"/>
                  <a:pt x="3418225" y="199059"/>
                  <a:pt x="3213463" y="139337"/>
                </a:cubicBezTo>
                <a:cubicBezTo>
                  <a:pt x="3162979" y="124612"/>
                  <a:pt x="3120283" y="101456"/>
                  <a:pt x="3074126" y="78377"/>
                </a:cubicBezTo>
                <a:cubicBezTo>
                  <a:pt x="3071223" y="60960"/>
                  <a:pt x="3076908" y="39532"/>
                  <a:pt x="3065417" y="26125"/>
                </a:cubicBezTo>
                <a:cubicBezTo>
                  <a:pt x="3055784" y="14887"/>
                  <a:pt x="3036297" y="20745"/>
                  <a:pt x="3021874" y="17417"/>
                </a:cubicBezTo>
                <a:cubicBezTo>
                  <a:pt x="2998550" y="12035"/>
                  <a:pt x="2952206" y="0"/>
                  <a:pt x="2952206" y="0"/>
                </a:cubicBezTo>
                <a:lnTo>
                  <a:pt x="1854926" y="8708"/>
                </a:lnTo>
                <a:cubicBezTo>
                  <a:pt x="1822479" y="9419"/>
                  <a:pt x="1791289" y="21740"/>
                  <a:pt x="1759132" y="26125"/>
                </a:cubicBezTo>
                <a:cubicBezTo>
                  <a:pt x="1697625" y="34512"/>
                  <a:pt x="1637610" y="34339"/>
                  <a:pt x="1576252" y="43543"/>
                </a:cubicBezTo>
                <a:cubicBezTo>
                  <a:pt x="1575231" y="43696"/>
                  <a:pt x="1456704" y="68456"/>
                  <a:pt x="1436914" y="69668"/>
                </a:cubicBezTo>
                <a:cubicBezTo>
                  <a:pt x="1312190" y="77304"/>
                  <a:pt x="1187269" y="81279"/>
                  <a:pt x="1062446" y="87085"/>
                </a:cubicBezTo>
                <a:lnTo>
                  <a:pt x="975360" y="78377"/>
                </a:lnTo>
                <a:close/>
              </a:path>
            </a:pathLst>
          </a:custGeom>
          <a:solidFill>
            <a:schemeClr val="accent3">
              <a:lumMod val="20%"/>
              <a:lumOff val="80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</p:spPr>
        <p:txBody>
          <a:bodyPr/>
          <a:lstStyle/>
          <a:p>
            <a:r>
              <a:rPr lang="en-US" dirty="0">
                <a:latin typeface="Amasis MT Pro Medium" panose="020B0604020202020204" pitchFamily="18" charset="0"/>
              </a:rPr>
              <a:t>Publicity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9C0167-14A7-4528-5605-EFF2C1F2C96E}"/>
              </a:ext>
            </a:extLst>
          </p:cNvPr>
          <p:cNvGrpSpPr/>
          <p:nvPr/>
        </p:nvGrpSpPr>
        <p:grpSpPr>
          <a:xfrm>
            <a:off x="6313714" y="39699"/>
            <a:ext cx="4910621" cy="2575109"/>
            <a:chOff x="6313714" y="39699"/>
            <a:chExt cx="4910621" cy="25751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57CE44-7CD2-D7B9-0368-EBDE51095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3714" y="676733"/>
              <a:ext cx="4910621" cy="1938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%"/>
            </a:ln>
            <a:effectLst>
              <a:outerShdw blurRad="50800" dist="38100" dir="2700000" algn="tl" rotWithShape="0">
                <a:srgbClr val="000000">
                  <a:alpha val="43%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065369-08F7-0FBD-D90B-2EBC851F6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14" y="39699"/>
              <a:ext cx="2656114" cy="8474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%"/>
                </a:prst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34B4469-C6BD-3704-DB6D-78895DD0AA2B}"/>
              </a:ext>
            </a:extLst>
          </p:cNvPr>
          <p:cNvSpPr txBox="1"/>
          <p:nvPr/>
        </p:nvSpPr>
        <p:spPr>
          <a:xfrm>
            <a:off x="932688" y="1389888"/>
            <a:ext cx="4041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Published articles by us</a:t>
            </a:r>
          </a:p>
          <a:p>
            <a:r>
              <a:rPr lang="en-US" dirty="0"/>
              <a:t>Published articles about us</a:t>
            </a:r>
          </a:p>
          <a:p>
            <a:r>
              <a:rPr lang="en-US" dirty="0"/>
              <a:t>White papers</a:t>
            </a:r>
          </a:p>
          <a:p>
            <a:r>
              <a:rPr lang="en-US" dirty="0"/>
              <a:t>Press releases</a:t>
            </a:r>
          </a:p>
          <a:p>
            <a:r>
              <a:rPr lang="en-US" dirty="0"/>
              <a:t>Awards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2956C2-E0B8-A49C-37B5-04D252B8F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763" y="1252728"/>
            <a:ext cx="3255045" cy="3498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%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090A1B-E15D-3EFD-6F4B-40303C238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224" y="2559334"/>
            <a:ext cx="2369717" cy="2557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4EF168-DC92-8D1F-4FB4-66C6C29655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.189%" r="3.593%"/>
          <a:stretch/>
        </p:blipFill>
        <p:spPr>
          <a:xfrm>
            <a:off x="6918960" y="4442384"/>
            <a:ext cx="4721352" cy="14095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%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5FF398-914C-022D-00A8-19642B2A6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2162" y="5530590"/>
            <a:ext cx="4990476" cy="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79831"/>
      </p:ext>
    </p:extLst>
  </p:cSld>
  <p:clrMapOvr>
    <a:masterClrMapping/>
  </p:clrMapOvr>
  <p:transition spd="slow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1C790-07BA-9845-41F9-955E3691D87B}"/>
              </a:ext>
            </a:extLst>
          </p:cNvPr>
          <p:cNvSpPr/>
          <p:nvPr/>
        </p:nvSpPr>
        <p:spPr>
          <a:xfrm>
            <a:off x="3668231" y="4520496"/>
            <a:ext cx="8240233" cy="2010137"/>
          </a:xfrm>
          <a:custGeom>
            <a:avLst/>
            <a:gdLst>
              <a:gd name="connsiteX0" fmla="*/ 975360 w 8813074"/>
              <a:gd name="connsiteY0" fmla="*/ 78377 h 1793965"/>
              <a:gd name="connsiteX1" fmla="*/ 740229 w 8813074"/>
              <a:gd name="connsiteY1" fmla="*/ 113211 h 1793965"/>
              <a:gd name="connsiteX2" fmla="*/ 714103 w 8813074"/>
              <a:gd name="connsiteY2" fmla="*/ 139337 h 1793965"/>
              <a:gd name="connsiteX3" fmla="*/ 705394 w 8813074"/>
              <a:gd name="connsiteY3" fmla="*/ 165463 h 1793965"/>
              <a:gd name="connsiteX4" fmla="*/ 775063 w 8813074"/>
              <a:gd name="connsiteY4" fmla="*/ 269965 h 1793965"/>
              <a:gd name="connsiteX5" fmla="*/ 836023 w 8813074"/>
              <a:gd name="connsiteY5" fmla="*/ 287383 h 1793965"/>
              <a:gd name="connsiteX6" fmla="*/ 740229 w 8813074"/>
              <a:gd name="connsiteY6" fmla="*/ 339634 h 1793965"/>
              <a:gd name="connsiteX7" fmla="*/ 644434 w 8813074"/>
              <a:gd name="connsiteY7" fmla="*/ 357051 h 1793965"/>
              <a:gd name="connsiteX8" fmla="*/ 609600 w 8813074"/>
              <a:gd name="connsiteY8" fmla="*/ 365760 h 1793965"/>
              <a:gd name="connsiteX9" fmla="*/ 600892 w 8813074"/>
              <a:gd name="connsiteY9" fmla="*/ 391885 h 1793965"/>
              <a:gd name="connsiteX10" fmla="*/ 644434 w 8813074"/>
              <a:gd name="connsiteY10" fmla="*/ 496388 h 1793965"/>
              <a:gd name="connsiteX11" fmla="*/ 592183 w 8813074"/>
              <a:gd name="connsiteY11" fmla="*/ 505097 h 1793965"/>
              <a:gd name="connsiteX12" fmla="*/ 200297 w 8813074"/>
              <a:gd name="connsiteY12" fmla="*/ 531223 h 1793965"/>
              <a:gd name="connsiteX13" fmla="*/ 156754 w 8813074"/>
              <a:gd name="connsiteY13" fmla="*/ 548640 h 1793965"/>
              <a:gd name="connsiteX14" fmla="*/ 95794 w 8813074"/>
              <a:gd name="connsiteY14" fmla="*/ 566057 h 1793965"/>
              <a:gd name="connsiteX15" fmla="*/ 34834 w 8813074"/>
              <a:gd name="connsiteY15" fmla="*/ 600891 h 1793965"/>
              <a:gd name="connsiteX16" fmla="*/ 0 w 8813074"/>
              <a:gd name="connsiteY16" fmla="*/ 618308 h 1793965"/>
              <a:gd name="connsiteX17" fmla="*/ 69669 w 8813074"/>
              <a:gd name="connsiteY17" fmla="*/ 714103 h 1793965"/>
              <a:gd name="connsiteX18" fmla="*/ 287383 w 8813074"/>
              <a:gd name="connsiteY18" fmla="*/ 783771 h 1793965"/>
              <a:gd name="connsiteX19" fmla="*/ 391886 w 8813074"/>
              <a:gd name="connsiteY19" fmla="*/ 827314 h 1793965"/>
              <a:gd name="connsiteX20" fmla="*/ 505097 w 8813074"/>
              <a:gd name="connsiteY20" fmla="*/ 853440 h 1793965"/>
              <a:gd name="connsiteX21" fmla="*/ 609600 w 8813074"/>
              <a:gd name="connsiteY21" fmla="*/ 896983 h 1793965"/>
              <a:gd name="connsiteX22" fmla="*/ 592183 w 8813074"/>
              <a:gd name="connsiteY22" fmla="*/ 923108 h 1793965"/>
              <a:gd name="connsiteX23" fmla="*/ 566057 w 8813074"/>
              <a:gd name="connsiteY23" fmla="*/ 940525 h 1793965"/>
              <a:gd name="connsiteX24" fmla="*/ 574766 w 8813074"/>
              <a:gd name="connsiteY24" fmla="*/ 975360 h 1793965"/>
              <a:gd name="connsiteX25" fmla="*/ 470263 w 8813074"/>
              <a:gd name="connsiteY25" fmla="*/ 1088571 h 1793965"/>
              <a:gd name="connsiteX26" fmla="*/ 296092 w 8813074"/>
              <a:gd name="connsiteY26" fmla="*/ 1123405 h 1793965"/>
              <a:gd name="connsiteX27" fmla="*/ 409303 w 8813074"/>
              <a:gd name="connsiteY27" fmla="*/ 1201783 h 1793965"/>
              <a:gd name="connsiteX28" fmla="*/ 374469 w 8813074"/>
              <a:gd name="connsiteY28" fmla="*/ 1219200 h 1793965"/>
              <a:gd name="connsiteX29" fmla="*/ 148046 w 8813074"/>
              <a:gd name="connsiteY29" fmla="*/ 1306285 h 1793965"/>
              <a:gd name="connsiteX30" fmla="*/ 43543 w 8813074"/>
              <a:gd name="connsiteY30" fmla="*/ 1341120 h 1793965"/>
              <a:gd name="connsiteX31" fmla="*/ 165463 w 8813074"/>
              <a:gd name="connsiteY31" fmla="*/ 1402080 h 1793965"/>
              <a:gd name="connsiteX32" fmla="*/ 235132 w 8813074"/>
              <a:gd name="connsiteY32" fmla="*/ 1480457 h 1793965"/>
              <a:gd name="connsiteX33" fmla="*/ 243840 w 8813074"/>
              <a:gd name="connsiteY33" fmla="*/ 1506583 h 1793965"/>
              <a:gd name="connsiteX34" fmla="*/ 217714 w 8813074"/>
              <a:gd name="connsiteY34" fmla="*/ 1576251 h 1793965"/>
              <a:gd name="connsiteX35" fmla="*/ 261257 w 8813074"/>
              <a:gd name="connsiteY35" fmla="*/ 1593668 h 1793965"/>
              <a:gd name="connsiteX36" fmla="*/ 357052 w 8813074"/>
              <a:gd name="connsiteY36" fmla="*/ 1680754 h 1793965"/>
              <a:gd name="connsiteX37" fmla="*/ 705394 w 8813074"/>
              <a:gd name="connsiteY37" fmla="*/ 1793965 h 1793965"/>
              <a:gd name="connsiteX38" fmla="*/ 1140823 w 8813074"/>
              <a:gd name="connsiteY38" fmla="*/ 1750423 h 1793965"/>
              <a:gd name="connsiteX39" fmla="*/ 1584960 w 8813074"/>
              <a:gd name="connsiteY39" fmla="*/ 1689463 h 1793965"/>
              <a:gd name="connsiteX40" fmla="*/ 1637212 w 8813074"/>
              <a:gd name="connsiteY40" fmla="*/ 1680754 h 1793965"/>
              <a:gd name="connsiteX41" fmla="*/ 1898469 w 8813074"/>
              <a:gd name="connsiteY41" fmla="*/ 1663337 h 1793965"/>
              <a:gd name="connsiteX42" fmla="*/ 2438400 w 8813074"/>
              <a:gd name="connsiteY42" fmla="*/ 1637211 h 1793965"/>
              <a:gd name="connsiteX43" fmla="*/ 2586446 w 8813074"/>
              <a:gd name="connsiteY43" fmla="*/ 1619794 h 1793965"/>
              <a:gd name="connsiteX44" fmla="*/ 3457303 w 8813074"/>
              <a:gd name="connsiteY44" fmla="*/ 1611085 h 1793965"/>
              <a:gd name="connsiteX45" fmla="*/ 3866606 w 8813074"/>
              <a:gd name="connsiteY45" fmla="*/ 1602377 h 1793965"/>
              <a:gd name="connsiteX46" fmla="*/ 3988526 w 8813074"/>
              <a:gd name="connsiteY46" fmla="*/ 1576251 h 1793965"/>
              <a:gd name="connsiteX47" fmla="*/ 6522720 w 8813074"/>
              <a:gd name="connsiteY47" fmla="*/ 1567543 h 1793965"/>
              <a:gd name="connsiteX48" fmla="*/ 6810103 w 8813074"/>
              <a:gd name="connsiteY48" fmla="*/ 1506583 h 1793965"/>
              <a:gd name="connsiteX49" fmla="*/ 6723017 w 8813074"/>
              <a:gd name="connsiteY49" fmla="*/ 1489165 h 1793965"/>
              <a:gd name="connsiteX50" fmla="*/ 6635932 w 8813074"/>
              <a:gd name="connsiteY50" fmla="*/ 1471748 h 1793965"/>
              <a:gd name="connsiteX51" fmla="*/ 6627223 w 8813074"/>
              <a:gd name="connsiteY51" fmla="*/ 1445623 h 1793965"/>
              <a:gd name="connsiteX52" fmla="*/ 6714309 w 8813074"/>
              <a:gd name="connsiteY52" fmla="*/ 1288868 h 1793965"/>
              <a:gd name="connsiteX53" fmla="*/ 6749143 w 8813074"/>
              <a:gd name="connsiteY53" fmla="*/ 1280160 h 1793965"/>
              <a:gd name="connsiteX54" fmla="*/ 6810103 w 8813074"/>
              <a:gd name="connsiteY54" fmla="*/ 1262743 h 1793965"/>
              <a:gd name="connsiteX55" fmla="*/ 6862354 w 8813074"/>
              <a:gd name="connsiteY55" fmla="*/ 1245325 h 1793965"/>
              <a:gd name="connsiteX56" fmla="*/ 7262949 w 8813074"/>
              <a:gd name="connsiteY56" fmla="*/ 1175657 h 1793965"/>
              <a:gd name="connsiteX57" fmla="*/ 7376160 w 8813074"/>
              <a:gd name="connsiteY57" fmla="*/ 1166948 h 1793965"/>
              <a:gd name="connsiteX58" fmla="*/ 7550332 w 8813074"/>
              <a:gd name="connsiteY58" fmla="*/ 1158240 h 1793965"/>
              <a:gd name="connsiteX59" fmla="*/ 7698377 w 8813074"/>
              <a:gd name="connsiteY59" fmla="*/ 1149531 h 1793965"/>
              <a:gd name="connsiteX60" fmla="*/ 7837714 w 8813074"/>
              <a:gd name="connsiteY60" fmla="*/ 1123405 h 1793965"/>
              <a:gd name="connsiteX61" fmla="*/ 7942217 w 8813074"/>
              <a:gd name="connsiteY61" fmla="*/ 1114697 h 1793965"/>
              <a:gd name="connsiteX62" fmla="*/ 8038012 w 8813074"/>
              <a:gd name="connsiteY62" fmla="*/ 1088571 h 1793965"/>
              <a:gd name="connsiteX63" fmla="*/ 8264434 w 8813074"/>
              <a:gd name="connsiteY63" fmla="*/ 1062445 h 1793965"/>
              <a:gd name="connsiteX64" fmla="*/ 8334103 w 8813074"/>
              <a:gd name="connsiteY64" fmla="*/ 1053737 h 1793965"/>
              <a:gd name="connsiteX65" fmla="*/ 8429897 w 8813074"/>
              <a:gd name="connsiteY65" fmla="*/ 1018903 h 1793965"/>
              <a:gd name="connsiteX66" fmla="*/ 8403772 w 8813074"/>
              <a:gd name="connsiteY66" fmla="*/ 975360 h 1793965"/>
              <a:gd name="connsiteX67" fmla="*/ 8351520 w 8813074"/>
              <a:gd name="connsiteY67" fmla="*/ 957943 h 1793965"/>
              <a:gd name="connsiteX68" fmla="*/ 8316686 w 8813074"/>
              <a:gd name="connsiteY68" fmla="*/ 940525 h 1793965"/>
              <a:gd name="connsiteX69" fmla="*/ 8273143 w 8813074"/>
              <a:gd name="connsiteY69" fmla="*/ 923108 h 1793965"/>
              <a:gd name="connsiteX70" fmla="*/ 8299269 w 8813074"/>
              <a:gd name="connsiteY70" fmla="*/ 827314 h 1793965"/>
              <a:gd name="connsiteX71" fmla="*/ 8429897 w 8813074"/>
              <a:gd name="connsiteY71" fmla="*/ 722811 h 1793965"/>
              <a:gd name="connsiteX72" fmla="*/ 8560526 w 8813074"/>
              <a:gd name="connsiteY72" fmla="*/ 644434 h 1793965"/>
              <a:gd name="connsiteX73" fmla="*/ 8577943 w 8813074"/>
              <a:gd name="connsiteY73" fmla="*/ 574765 h 1793965"/>
              <a:gd name="connsiteX74" fmla="*/ 8656320 w 8813074"/>
              <a:gd name="connsiteY74" fmla="*/ 487680 h 1793965"/>
              <a:gd name="connsiteX75" fmla="*/ 8813074 w 8813074"/>
              <a:gd name="connsiteY75" fmla="*/ 339634 h 1793965"/>
              <a:gd name="connsiteX76" fmla="*/ 8691154 w 8813074"/>
              <a:gd name="connsiteY76" fmla="*/ 304800 h 1793965"/>
              <a:gd name="connsiteX77" fmla="*/ 8508274 w 8813074"/>
              <a:gd name="connsiteY77" fmla="*/ 287383 h 1793965"/>
              <a:gd name="connsiteX78" fmla="*/ 8543109 w 8813074"/>
              <a:gd name="connsiteY78" fmla="*/ 182880 h 1793965"/>
              <a:gd name="connsiteX79" fmla="*/ 8569234 w 8813074"/>
              <a:gd name="connsiteY79" fmla="*/ 139337 h 1793965"/>
              <a:gd name="connsiteX80" fmla="*/ 8490857 w 8813074"/>
              <a:gd name="connsiteY80" fmla="*/ 130628 h 1793965"/>
              <a:gd name="connsiteX81" fmla="*/ 8395063 w 8813074"/>
              <a:gd name="connsiteY81" fmla="*/ 113211 h 1793965"/>
              <a:gd name="connsiteX82" fmla="*/ 8360229 w 8813074"/>
              <a:gd name="connsiteY82" fmla="*/ 78377 h 1793965"/>
              <a:gd name="connsiteX83" fmla="*/ 8090263 w 8813074"/>
              <a:gd name="connsiteY83" fmla="*/ 34834 h 1793965"/>
              <a:gd name="connsiteX84" fmla="*/ 7855132 w 8813074"/>
              <a:gd name="connsiteY84" fmla="*/ 43543 h 1793965"/>
              <a:gd name="connsiteX85" fmla="*/ 7759337 w 8813074"/>
              <a:gd name="connsiteY85" fmla="*/ 60960 h 1793965"/>
              <a:gd name="connsiteX86" fmla="*/ 7123612 w 8813074"/>
              <a:gd name="connsiteY86" fmla="*/ 78377 h 1793965"/>
              <a:gd name="connsiteX87" fmla="*/ 6557554 w 8813074"/>
              <a:gd name="connsiteY87" fmla="*/ 95794 h 1793965"/>
              <a:gd name="connsiteX88" fmla="*/ 6365966 w 8813074"/>
              <a:gd name="connsiteY88" fmla="*/ 121920 h 1793965"/>
              <a:gd name="connsiteX89" fmla="*/ 6235337 w 8813074"/>
              <a:gd name="connsiteY89" fmla="*/ 156754 h 1793965"/>
              <a:gd name="connsiteX90" fmla="*/ 6008914 w 8813074"/>
              <a:gd name="connsiteY90" fmla="*/ 182880 h 1793965"/>
              <a:gd name="connsiteX91" fmla="*/ 5921829 w 8813074"/>
              <a:gd name="connsiteY91" fmla="*/ 165463 h 1793965"/>
              <a:gd name="connsiteX92" fmla="*/ 5974080 w 8813074"/>
              <a:gd name="connsiteY92" fmla="*/ 95794 h 1793965"/>
              <a:gd name="connsiteX93" fmla="*/ 5860869 w 8813074"/>
              <a:gd name="connsiteY93" fmla="*/ 69668 h 1793965"/>
              <a:gd name="connsiteX94" fmla="*/ 5773783 w 8813074"/>
              <a:gd name="connsiteY94" fmla="*/ 52251 h 1793965"/>
              <a:gd name="connsiteX95" fmla="*/ 5521234 w 8813074"/>
              <a:gd name="connsiteY95" fmla="*/ 34834 h 1793965"/>
              <a:gd name="connsiteX96" fmla="*/ 4754880 w 8813074"/>
              <a:gd name="connsiteY96" fmla="*/ 60960 h 1793965"/>
              <a:gd name="connsiteX97" fmla="*/ 4049486 w 8813074"/>
              <a:gd name="connsiteY97" fmla="*/ 174171 h 1793965"/>
              <a:gd name="connsiteX98" fmla="*/ 3857897 w 8813074"/>
              <a:gd name="connsiteY98" fmla="*/ 182880 h 1793965"/>
              <a:gd name="connsiteX99" fmla="*/ 3213463 w 8813074"/>
              <a:gd name="connsiteY99" fmla="*/ 139337 h 1793965"/>
              <a:gd name="connsiteX100" fmla="*/ 3074126 w 8813074"/>
              <a:gd name="connsiteY100" fmla="*/ 78377 h 1793965"/>
              <a:gd name="connsiteX101" fmla="*/ 3065417 w 8813074"/>
              <a:gd name="connsiteY101" fmla="*/ 26125 h 1793965"/>
              <a:gd name="connsiteX102" fmla="*/ 3021874 w 8813074"/>
              <a:gd name="connsiteY102" fmla="*/ 17417 h 1793965"/>
              <a:gd name="connsiteX103" fmla="*/ 2952206 w 8813074"/>
              <a:gd name="connsiteY103" fmla="*/ 0 h 1793965"/>
              <a:gd name="connsiteX104" fmla="*/ 1854926 w 8813074"/>
              <a:gd name="connsiteY104" fmla="*/ 8708 h 1793965"/>
              <a:gd name="connsiteX105" fmla="*/ 1759132 w 8813074"/>
              <a:gd name="connsiteY105" fmla="*/ 26125 h 1793965"/>
              <a:gd name="connsiteX106" fmla="*/ 1576252 w 8813074"/>
              <a:gd name="connsiteY106" fmla="*/ 43543 h 1793965"/>
              <a:gd name="connsiteX107" fmla="*/ 1436914 w 8813074"/>
              <a:gd name="connsiteY107" fmla="*/ 69668 h 1793965"/>
              <a:gd name="connsiteX108" fmla="*/ 1062446 w 8813074"/>
              <a:gd name="connsiteY108" fmla="*/ 87085 h 1793965"/>
              <a:gd name="connsiteX109" fmla="*/ 975360 w 8813074"/>
              <a:gd name="connsiteY109" fmla="*/ 78377 h 179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813074" h="1793965">
                <a:moveTo>
                  <a:pt x="975360" y="78377"/>
                </a:moveTo>
                <a:cubicBezTo>
                  <a:pt x="946347" y="81015"/>
                  <a:pt x="799885" y="75926"/>
                  <a:pt x="740229" y="113211"/>
                </a:cubicBezTo>
                <a:cubicBezTo>
                  <a:pt x="729785" y="119738"/>
                  <a:pt x="722812" y="130628"/>
                  <a:pt x="714103" y="139337"/>
                </a:cubicBezTo>
                <a:cubicBezTo>
                  <a:pt x="711200" y="148046"/>
                  <a:pt x="704481" y="156329"/>
                  <a:pt x="705394" y="165463"/>
                </a:cubicBezTo>
                <a:cubicBezTo>
                  <a:pt x="710806" y="219580"/>
                  <a:pt x="726139" y="243621"/>
                  <a:pt x="775063" y="269965"/>
                </a:cubicBezTo>
                <a:cubicBezTo>
                  <a:pt x="793670" y="279984"/>
                  <a:pt x="815703" y="281577"/>
                  <a:pt x="836023" y="287383"/>
                </a:cubicBezTo>
                <a:cubicBezTo>
                  <a:pt x="818381" y="340306"/>
                  <a:pt x="833957" y="317318"/>
                  <a:pt x="740229" y="339634"/>
                </a:cubicBezTo>
                <a:cubicBezTo>
                  <a:pt x="708656" y="347151"/>
                  <a:pt x="676259" y="350686"/>
                  <a:pt x="644434" y="357051"/>
                </a:cubicBezTo>
                <a:cubicBezTo>
                  <a:pt x="632698" y="359398"/>
                  <a:pt x="621211" y="362857"/>
                  <a:pt x="609600" y="365760"/>
                </a:cubicBezTo>
                <a:cubicBezTo>
                  <a:pt x="606697" y="374468"/>
                  <a:pt x="600892" y="382706"/>
                  <a:pt x="600892" y="391885"/>
                </a:cubicBezTo>
                <a:cubicBezTo>
                  <a:pt x="600892" y="446561"/>
                  <a:pt x="614208" y="451049"/>
                  <a:pt x="644434" y="496388"/>
                </a:cubicBezTo>
                <a:cubicBezTo>
                  <a:pt x="627017" y="499291"/>
                  <a:pt x="609786" y="503716"/>
                  <a:pt x="592183" y="505097"/>
                </a:cubicBezTo>
                <a:cubicBezTo>
                  <a:pt x="461665" y="515334"/>
                  <a:pt x="200297" y="531223"/>
                  <a:pt x="200297" y="531223"/>
                </a:cubicBezTo>
                <a:cubicBezTo>
                  <a:pt x="185783" y="537029"/>
                  <a:pt x="171584" y="543697"/>
                  <a:pt x="156754" y="548640"/>
                </a:cubicBezTo>
                <a:cubicBezTo>
                  <a:pt x="136705" y="555323"/>
                  <a:pt x="115218" y="557732"/>
                  <a:pt x="95794" y="566057"/>
                </a:cubicBezTo>
                <a:cubicBezTo>
                  <a:pt x="74283" y="575276"/>
                  <a:pt x="55380" y="589684"/>
                  <a:pt x="34834" y="600891"/>
                </a:cubicBezTo>
                <a:cubicBezTo>
                  <a:pt x="23437" y="607107"/>
                  <a:pt x="11611" y="612502"/>
                  <a:pt x="0" y="618308"/>
                </a:cubicBezTo>
                <a:cubicBezTo>
                  <a:pt x="23223" y="650240"/>
                  <a:pt x="38679" y="689637"/>
                  <a:pt x="69669" y="714103"/>
                </a:cubicBezTo>
                <a:cubicBezTo>
                  <a:pt x="91956" y="731698"/>
                  <a:pt x="273647" y="779016"/>
                  <a:pt x="287383" y="783771"/>
                </a:cubicBezTo>
                <a:cubicBezTo>
                  <a:pt x="323044" y="796115"/>
                  <a:pt x="355944" y="815813"/>
                  <a:pt x="391886" y="827314"/>
                </a:cubicBezTo>
                <a:cubicBezTo>
                  <a:pt x="428772" y="839118"/>
                  <a:pt x="467858" y="842800"/>
                  <a:pt x="505097" y="853440"/>
                </a:cubicBezTo>
                <a:cubicBezTo>
                  <a:pt x="552837" y="867080"/>
                  <a:pt x="570423" y="877394"/>
                  <a:pt x="609600" y="896983"/>
                </a:cubicBezTo>
                <a:cubicBezTo>
                  <a:pt x="603794" y="905691"/>
                  <a:pt x="599584" y="915707"/>
                  <a:pt x="592183" y="923108"/>
                </a:cubicBezTo>
                <a:cubicBezTo>
                  <a:pt x="584782" y="930509"/>
                  <a:pt x="569367" y="930596"/>
                  <a:pt x="566057" y="940525"/>
                </a:cubicBezTo>
                <a:cubicBezTo>
                  <a:pt x="562272" y="951880"/>
                  <a:pt x="571863" y="963748"/>
                  <a:pt x="574766" y="975360"/>
                </a:cubicBezTo>
                <a:cubicBezTo>
                  <a:pt x="536190" y="1039653"/>
                  <a:pt x="539163" y="1070021"/>
                  <a:pt x="470263" y="1088571"/>
                </a:cubicBezTo>
                <a:cubicBezTo>
                  <a:pt x="413092" y="1103963"/>
                  <a:pt x="296092" y="1123405"/>
                  <a:pt x="296092" y="1123405"/>
                </a:cubicBezTo>
                <a:cubicBezTo>
                  <a:pt x="350238" y="1137844"/>
                  <a:pt x="475227" y="1124871"/>
                  <a:pt x="409303" y="1201783"/>
                </a:cubicBezTo>
                <a:cubicBezTo>
                  <a:pt x="400855" y="1211640"/>
                  <a:pt x="385389" y="1212180"/>
                  <a:pt x="374469" y="1219200"/>
                </a:cubicBezTo>
                <a:cubicBezTo>
                  <a:pt x="163908" y="1354560"/>
                  <a:pt x="435249" y="1210549"/>
                  <a:pt x="148046" y="1306285"/>
                </a:cubicBezTo>
                <a:lnTo>
                  <a:pt x="43543" y="1341120"/>
                </a:lnTo>
                <a:cubicBezTo>
                  <a:pt x="84183" y="1361440"/>
                  <a:pt x="147564" y="1360317"/>
                  <a:pt x="165463" y="1402080"/>
                </a:cubicBezTo>
                <a:cubicBezTo>
                  <a:pt x="197747" y="1477408"/>
                  <a:pt x="171063" y="1454830"/>
                  <a:pt x="235132" y="1480457"/>
                </a:cubicBezTo>
                <a:cubicBezTo>
                  <a:pt x="238035" y="1489166"/>
                  <a:pt x="247063" y="1497988"/>
                  <a:pt x="243840" y="1506583"/>
                </a:cubicBezTo>
                <a:cubicBezTo>
                  <a:pt x="237976" y="1522220"/>
                  <a:pt x="185989" y="1549813"/>
                  <a:pt x="217714" y="1576251"/>
                </a:cubicBezTo>
                <a:cubicBezTo>
                  <a:pt x="229723" y="1586259"/>
                  <a:pt x="246743" y="1587862"/>
                  <a:pt x="261257" y="1593668"/>
                </a:cubicBezTo>
                <a:cubicBezTo>
                  <a:pt x="293189" y="1622697"/>
                  <a:pt x="320259" y="1658203"/>
                  <a:pt x="357052" y="1680754"/>
                </a:cubicBezTo>
                <a:cubicBezTo>
                  <a:pt x="495198" y="1765424"/>
                  <a:pt x="552509" y="1763388"/>
                  <a:pt x="705394" y="1793965"/>
                </a:cubicBezTo>
                <a:cubicBezTo>
                  <a:pt x="813431" y="1784144"/>
                  <a:pt x="1015455" y="1768333"/>
                  <a:pt x="1140823" y="1750423"/>
                </a:cubicBezTo>
                <a:cubicBezTo>
                  <a:pt x="1584084" y="1687100"/>
                  <a:pt x="1345229" y="1709439"/>
                  <a:pt x="1584960" y="1689463"/>
                </a:cubicBezTo>
                <a:cubicBezTo>
                  <a:pt x="1602377" y="1686560"/>
                  <a:pt x="1619642" y="1682511"/>
                  <a:pt x="1637212" y="1680754"/>
                </a:cubicBezTo>
                <a:cubicBezTo>
                  <a:pt x="1677317" y="1676743"/>
                  <a:pt x="1864932" y="1665433"/>
                  <a:pt x="1898469" y="1663337"/>
                </a:cubicBezTo>
                <a:cubicBezTo>
                  <a:pt x="2193761" y="1621153"/>
                  <a:pt x="1859148" y="1663946"/>
                  <a:pt x="2438400" y="1637211"/>
                </a:cubicBezTo>
                <a:cubicBezTo>
                  <a:pt x="2488036" y="1634920"/>
                  <a:pt x="2536773" y="1621068"/>
                  <a:pt x="2586446" y="1619794"/>
                </a:cubicBezTo>
                <a:cubicBezTo>
                  <a:pt x="2876651" y="1612353"/>
                  <a:pt x="3167017" y="1613988"/>
                  <a:pt x="3457303" y="1611085"/>
                </a:cubicBezTo>
                <a:cubicBezTo>
                  <a:pt x="3593737" y="1608182"/>
                  <a:pt x="3730433" y="1611306"/>
                  <a:pt x="3866606" y="1602377"/>
                </a:cubicBezTo>
                <a:cubicBezTo>
                  <a:pt x="3908080" y="1599657"/>
                  <a:pt x="3946967" y="1576796"/>
                  <a:pt x="3988526" y="1576251"/>
                </a:cubicBezTo>
                <a:lnTo>
                  <a:pt x="6522720" y="1567543"/>
                </a:lnTo>
                <a:cubicBezTo>
                  <a:pt x="6752876" y="1527515"/>
                  <a:pt x="6658107" y="1552180"/>
                  <a:pt x="6810103" y="1506583"/>
                </a:cubicBezTo>
                <a:cubicBezTo>
                  <a:pt x="6743671" y="1489974"/>
                  <a:pt x="6808419" y="1505178"/>
                  <a:pt x="6723017" y="1489165"/>
                </a:cubicBezTo>
                <a:cubicBezTo>
                  <a:pt x="6693921" y="1483709"/>
                  <a:pt x="6635932" y="1471748"/>
                  <a:pt x="6635932" y="1471748"/>
                </a:cubicBezTo>
                <a:cubicBezTo>
                  <a:pt x="6633029" y="1463040"/>
                  <a:pt x="6625714" y="1454678"/>
                  <a:pt x="6627223" y="1445623"/>
                </a:cubicBezTo>
                <a:cubicBezTo>
                  <a:pt x="6637459" y="1384208"/>
                  <a:pt x="6668118" y="1330860"/>
                  <a:pt x="6714309" y="1288868"/>
                </a:cubicBezTo>
                <a:cubicBezTo>
                  <a:pt x="6723165" y="1280817"/>
                  <a:pt x="6737596" y="1283309"/>
                  <a:pt x="6749143" y="1280160"/>
                </a:cubicBezTo>
                <a:cubicBezTo>
                  <a:pt x="6769531" y="1274600"/>
                  <a:pt x="6789904" y="1268958"/>
                  <a:pt x="6810103" y="1262743"/>
                </a:cubicBezTo>
                <a:cubicBezTo>
                  <a:pt x="6827650" y="1257344"/>
                  <a:pt x="6844599" y="1249997"/>
                  <a:pt x="6862354" y="1245325"/>
                </a:cubicBezTo>
                <a:cubicBezTo>
                  <a:pt x="6981715" y="1213914"/>
                  <a:pt x="7158065" y="1183725"/>
                  <a:pt x="7262949" y="1175657"/>
                </a:cubicBezTo>
                <a:lnTo>
                  <a:pt x="7376160" y="1166948"/>
                </a:lnTo>
                <a:cubicBezTo>
                  <a:pt x="7434183" y="1163431"/>
                  <a:pt x="7492287" y="1161378"/>
                  <a:pt x="7550332" y="1158240"/>
                </a:cubicBezTo>
                <a:lnTo>
                  <a:pt x="7698377" y="1149531"/>
                </a:lnTo>
                <a:cubicBezTo>
                  <a:pt x="7744823" y="1140822"/>
                  <a:pt x="7790934" y="1130088"/>
                  <a:pt x="7837714" y="1123405"/>
                </a:cubicBezTo>
                <a:cubicBezTo>
                  <a:pt x="7872318" y="1118462"/>
                  <a:pt x="7907779" y="1120686"/>
                  <a:pt x="7942217" y="1114697"/>
                </a:cubicBezTo>
                <a:cubicBezTo>
                  <a:pt x="7974825" y="1109026"/>
                  <a:pt x="8005557" y="1095062"/>
                  <a:pt x="8038012" y="1088571"/>
                </a:cubicBezTo>
                <a:cubicBezTo>
                  <a:pt x="8133546" y="1069464"/>
                  <a:pt x="8170951" y="1071793"/>
                  <a:pt x="8264434" y="1062445"/>
                </a:cubicBezTo>
                <a:cubicBezTo>
                  <a:pt x="8287722" y="1060116"/>
                  <a:pt x="8310880" y="1056640"/>
                  <a:pt x="8334103" y="1053737"/>
                </a:cubicBezTo>
                <a:cubicBezTo>
                  <a:pt x="8366034" y="1042126"/>
                  <a:pt x="8400548" y="1036023"/>
                  <a:pt x="8429897" y="1018903"/>
                </a:cubicBezTo>
                <a:cubicBezTo>
                  <a:pt x="8471107" y="994864"/>
                  <a:pt x="8406659" y="976515"/>
                  <a:pt x="8403772" y="975360"/>
                </a:cubicBezTo>
                <a:cubicBezTo>
                  <a:pt x="8386726" y="968542"/>
                  <a:pt x="8368566" y="964762"/>
                  <a:pt x="8351520" y="957943"/>
                </a:cubicBezTo>
                <a:cubicBezTo>
                  <a:pt x="8339467" y="953122"/>
                  <a:pt x="8328549" y="945798"/>
                  <a:pt x="8316686" y="940525"/>
                </a:cubicBezTo>
                <a:cubicBezTo>
                  <a:pt x="8302401" y="934176"/>
                  <a:pt x="8287657" y="928914"/>
                  <a:pt x="8273143" y="923108"/>
                </a:cubicBezTo>
                <a:cubicBezTo>
                  <a:pt x="8281852" y="891177"/>
                  <a:pt x="8284467" y="856917"/>
                  <a:pt x="8299269" y="827314"/>
                </a:cubicBezTo>
                <a:cubicBezTo>
                  <a:pt x="8314772" y="796308"/>
                  <a:pt x="8417652" y="730648"/>
                  <a:pt x="8429897" y="722811"/>
                </a:cubicBezTo>
                <a:cubicBezTo>
                  <a:pt x="8472667" y="695438"/>
                  <a:pt x="8560526" y="644434"/>
                  <a:pt x="8560526" y="644434"/>
                </a:cubicBezTo>
                <a:cubicBezTo>
                  <a:pt x="8566332" y="621211"/>
                  <a:pt x="8565461" y="595191"/>
                  <a:pt x="8577943" y="574765"/>
                </a:cubicBezTo>
                <a:cubicBezTo>
                  <a:pt x="8598308" y="541441"/>
                  <a:pt x="8631164" y="517553"/>
                  <a:pt x="8656320" y="487680"/>
                </a:cubicBezTo>
                <a:cubicBezTo>
                  <a:pt x="8759703" y="364913"/>
                  <a:pt x="8668822" y="444546"/>
                  <a:pt x="8813074" y="339634"/>
                </a:cubicBezTo>
                <a:cubicBezTo>
                  <a:pt x="8772434" y="328023"/>
                  <a:pt x="8732914" y="311325"/>
                  <a:pt x="8691154" y="304800"/>
                </a:cubicBezTo>
                <a:cubicBezTo>
                  <a:pt x="8430876" y="264131"/>
                  <a:pt x="8600598" y="318155"/>
                  <a:pt x="8508274" y="287383"/>
                </a:cubicBezTo>
                <a:cubicBezTo>
                  <a:pt x="8519886" y="252549"/>
                  <a:pt x="8529128" y="216833"/>
                  <a:pt x="8543109" y="182880"/>
                </a:cubicBezTo>
                <a:cubicBezTo>
                  <a:pt x="8549554" y="167229"/>
                  <a:pt x="8581203" y="151306"/>
                  <a:pt x="8569234" y="139337"/>
                </a:cubicBezTo>
                <a:cubicBezTo>
                  <a:pt x="8550647" y="120750"/>
                  <a:pt x="8516853" y="134527"/>
                  <a:pt x="8490857" y="130628"/>
                </a:cubicBezTo>
                <a:cubicBezTo>
                  <a:pt x="8458761" y="125814"/>
                  <a:pt x="8426994" y="119017"/>
                  <a:pt x="8395063" y="113211"/>
                </a:cubicBezTo>
                <a:cubicBezTo>
                  <a:pt x="8383452" y="101600"/>
                  <a:pt x="8374916" y="85721"/>
                  <a:pt x="8360229" y="78377"/>
                </a:cubicBezTo>
                <a:cubicBezTo>
                  <a:pt x="8286501" y="41513"/>
                  <a:pt x="8157812" y="41267"/>
                  <a:pt x="8090263" y="34834"/>
                </a:cubicBezTo>
                <a:cubicBezTo>
                  <a:pt x="8011886" y="37737"/>
                  <a:pt x="7933319" y="37370"/>
                  <a:pt x="7855132" y="43543"/>
                </a:cubicBezTo>
                <a:cubicBezTo>
                  <a:pt x="7822778" y="46097"/>
                  <a:pt x="7791680" y="58265"/>
                  <a:pt x="7759337" y="60960"/>
                </a:cubicBezTo>
                <a:cubicBezTo>
                  <a:pt x="7649059" y="70150"/>
                  <a:pt x="7140864" y="77919"/>
                  <a:pt x="7123612" y="78377"/>
                </a:cubicBezTo>
                <a:lnTo>
                  <a:pt x="6557554" y="95794"/>
                </a:lnTo>
                <a:cubicBezTo>
                  <a:pt x="6493691" y="104503"/>
                  <a:pt x="6429296" y="109939"/>
                  <a:pt x="6365966" y="121920"/>
                </a:cubicBezTo>
                <a:cubicBezTo>
                  <a:pt x="6321687" y="130297"/>
                  <a:pt x="6279759" y="149170"/>
                  <a:pt x="6235337" y="156754"/>
                </a:cubicBezTo>
                <a:cubicBezTo>
                  <a:pt x="6160446" y="169540"/>
                  <a:pt x="6084388" y="174171"/>
                  <a:pt x="6008914" y="182880"/>
                </a:cubicBezTo>
                <a:cubicBezTo>
                  <a:pt x="5979886" y="177074"/>
                  <a:pt x="5932823" y="192949"/>
                  <a:pt x="5921829" y="165463"/>
                </a:cubicBezTo>
                <a:cubicBezTo>
                  <a:pt x="5911048" y="138511"/>
                  <a:pt x="5974080" y="95794"/>
                  <a:pt x="5974080" y="95794"/>
                </a:cubicBezTo>
                <a:cubicBezTo>
                  <a:pt x="5898648" y="65622"/>
                  <a:pt x="5961258" y="86400"/>
                  <a:pt x="5860869" y="69668"/>
                </a:cubicBezTo>
                <a:cubicBezTo>
                  <a:pt x="5831668" y="64801"/>
                  <a:pt x="5803232" y="55271"/>
                  <a:pt x="5773783" y="52251"/>
                </a:cubicBezTo>
                <a:cubicBezTo>
                  <a:pt x="5689840" y="43642"/>
                  <a:pt x="5521234" y="34834"/>
                  <a:pt x="5521234" y="34834"/>
                </a:cubicBezTo>
                <a:cubicBezTo>
                  <a:pt x="5265783" y="43543"/>
                  <a:pt x="5009694" y="40939"/>
                  <a:pt x="4754880" y="60960"/>
                </a:cubicBezTo>
                <a:cubicBezTo>
                  <a:pt x="4242653" y="101206"/>
                  <a:pt x="4438526" y="128401"/>
                  <a:pt x="4049486" y="174171"/>
                </a:cubicBezTo>
                <a:cubicBezTo>
                  <a:pt x="3985995" y="181641"/>
                  <a:pt x="3921760" y="179977"/>
                  <a:pt x="3857897" y="182880"/>
                </a:cubicBezTo>
                <a:cubicBezTo>
                  <a:pt x="3660966" y="176316"/>
                  <a:pt x="3418225" y="199059"/>
                  <a:pt x="3213463" y="139337"/>
                </a:cubicBezTo>
                <a:cubicBezTo>
                  <a:pt x="3162979" y="124612"/>
                  <a:pt x="3120283" y="101456"/>
                  <a:pt x="3074126" y="78377"/>
                </a:cubicBezTo>
                <a:cubicBezTo>
                  <a:pt x="3071223" y="60960"/>
                  <a:pt x="3076908" y="39532"/>
                  <a:pt x="3065417" y="26125"/>
                </a:cubicBezTo>
                <a:cubicBezTo>
                  <a:pt x="3055784" y="14887"/>
                  <a:pt x="3036297" y="20745"/>
                  <a:pt x="3021874" y="17417"/>
                </a:cubicBezTo>
                <a:cubicBezTo>
                  <a:pt x="2998550" y="12035"/>
                  <a:pt x="2952206" y="0"/>
                  <a:pt x="2952206" y="0"/>
                </a:cubicBezTo>
                <a:lnTo>
                  <a:pt x="1854926" y="8708"/>
                </a:lnTo>
                <a:cubicBezTo>
                  <a:pt x="1822479" y="9419"/>
                  <a:pt x="1791289" y="21740"/>
                  <a:pt x="1759132" y="26125"/>
                </a:cubicBezTo>
                <a:cubicBezTo>
                  <a:pt x="1697625" y="34512"/>
                  <a:pt x="1637610" y="34339"/>
                  <a:pt x="1576252" y="43543"/>
                </a:cubicBezTo>
                <a:cubicBezTo>
                  <a:pt x="1575231" y="43696"/>
                  <a:pt x="1456704" y="68456"/>
                  <a:pt x="1436914" y="69668"/>
                </a:cubicBezTo>
                <a:cubicBezTo>
                  <a:pt x="1312190" y="77304"/>
                  <a:pt x="1187269" y="81279"/>
                  <a:pt x="1062446" y="87085"/>
                </a:cubicBezTo>
                <a:lnTo>
                  <a:pt x="975360" y="78377"/>
                </a:lnTo>
                <a:close/>
              </a:path>
            </a:pathLst>
          </a:custGeom>
          <a:solidFill>
            <a:schemeClr val="accent3">
              <a:lumMod val="20%"/>
              <a:lumOff val="80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sis MT Pro Medium" panose="020B0604020202020204" pitchFamily="18" charset="0"/>
              </a:rPr>
              <a:t>Sales Support and Brand Recognition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13D5288-11C4-425C-8C20-5E8A7E72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F9CC6-7B9F-1DF2-A3D4-F0A31AFA40AD}"/>
              </a:ext>
            </a:extLst>
          </p:cNvPr>
          <p:cNvSpPr txBox="1"/>
          <p:nvPr/>
        </p:nvSpPr>
        <p:spPr>
          <a:xfrm>
            <a:off x="3118104" y="1581912"/>
            <a:ext cx="56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Marketing supports sales opportunities in big and small ways, including these: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3A191E-6CFB-5D37-4BA8-817CCC643A44}"/>
              </a:ext>
            </a:extLst>
          </p:cNvPr>
          <p:cNvSpPr txBox="1"/>
          <p:nvPr/>
        </p:nvSpPr>
        <p:spPr>
          <a:xfrm>
            <a:off x="4091940" y="2567867"/>
            <a:ext cx="3749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Generating leads</a:t>
            </a:r>
          </a:p>
          <a:p>
            <a:pPr algn="ctr"/>
            <a:r>
              <a:rPr lang="en-US" dirty="0"/>
              <a:t>Support material for meetings</a:t>
            </a:r>
          </a:p>
          <a:p>
            <a:pPr algn="ctr"/>
            <a:r>
              <a:rPr lang="en-US" dirty="0"/>
              <a:t>Industry research</a:t>
            </a:r>
          </a:p>
          <a:p>
            <a:pPr algn="ctr"/>
            <a:r>
              <a:rPr lang="en-US" dirty="0"/>
              <a:t>Competitive analysis</a:t>
            </a:r>
          </a:p>
          <a:p>
            <a:pPr algn="ctr"/>
            <a:r>
              <a:rPr lang="en-US" dirty="0"/>
              <a:t>Sales reports</a:t>
            </a:r>
          </a:p>
          <a:p>
            <a:pPr algn="ctr"/>
            <a:r>
              <a:rPr lang="en-US" dirty="0"/>
              <a:t>Copywriting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2AAC2-EFD1-08C7-D721-76ED81563DE3}"/>
              </a:ext>
            </a:extLst>
          </p:cNvPr>
          <p:cNvSpPr txBox="1"/>
          <p:nvPr/>
        </p:nvSpPr>
        <p:spPr>
          <a:xfrm>
            <a:off x="3938476" y="4629758"/>
            <a:ext cx="712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masis MT Pro Medium" panose="020B0604020202020204" pitchFamily="18" charset="0"/>
                <a:ea typeface="+mj-ea"/>
                <a:cs typeface="+mj-cs"/>
              </a:rPr>
              <a:t>What’s Brand Recognition?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D058E-14E2-0575-5405-AC14EE38AFF8}"/>
              </a:ext>
            </a:extLst>
          </p:cNvPr>
          <p:cNvSpPr txBox="1"/>
          <p:nvPr/>
        </p:nvSpPr>
        <p:spPr>
          <a:xfrm>
            <a:off x="3753293" y="5183986"/>
            <a:ext cx="712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It’s making sure our logos looks the same, we are wearing branded clothes in the right colors, and that we talk about our services the same way, everywhere.</a:t>
            </a:r>
          </a:p>
        </p:txBody>
      </p:sp>
      <p:pic>
        <p:nvPicPr>
          <p:cNvPr id="16" name="Picture 15" descr="A close-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3F150353-F2C1-7209-16CB-A665240E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7" y="4891368"/>
            <a:ext cx="3081965" cy="13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15000"/>
    </mc:Fallback>
  </mc:AlternateContent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78936" cy="2103436"/>
          </a:xfrm>
        </p:spPr>
        <p:txBody>
          <a:bodyPr/>
          <a:lstStyle/>
          <a:p>
            <a:r>
              <a:rPr lang="en-US" dirty="0">
                <a:latin typeface="Amasis MT Pro Medium" panose="020B0604020202020204" pitchFamily="18" charset="0"/>
              </a:rPr>
              <a:t>What does Marketing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  <a:p>
            <a:r>
              <a:rPr lang="en-US" dirty="0"/>
              <a:t>SEO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Email Marketing</a:t>
            </a:r>
          </a:p>
          <a:p>
            <a:r>
              <a:rPr lang="en-US" dirty="0"/>
              <a:t>Marketing Material</a:t>
            </a:r>
          </a:p>
          <a:p>
            <a:r>
              <a:rPr lang="en-US" dirty="0"/>
              <a:t>Publicity</a:t>
            </a:r>
          </a:p>
          <a:p>
            <a:r>
              <a:rPr lang="en-US" dirty="0"/>
              <a:t>Sales Support</a:t>
            </a:r>
          </a:p>
          <a:p>
            <a:r>
              <a:rPr lang="en-US" dirty="0"/>
              <a:t>Brand Recognition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0857F-5CA1-C983-9273-207277EEA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9.46%" r="13.633%"/>
          <a:stretch/>
        </p:blipFill>
        <p:spPr>
          <a:xfrm>
            <a:off x="9027441" y="3810750"/>
            <a:ext cx="3164559" cy="3047249"/>
          </a:xfrm>
          <a:prstGeom prst="rect">
            <a:avLst/>
          </a:prstGeom>
          <a:ln>
            <a:solidFill>
              <a:schemeClr val="bg2">
                <a:lumMod val="90%"/>
              </a:schemeClr>
            </a:solidFill>
          </a:ln>
        </p:spPr>
      </p:pic>
      <p:pic>
        <p:nvPicPr>
          <p:cNvPr id="16" name="Picture Placeholder 15" descr="Graphical user interface&#10;&#10;Description automatically generated">
            <a:extLst>
              <a:ext uri="{FF2B5EF4-FFF2-40B4-BE49-F238E27FC236}">
                <a16:creationId xmlns:a16="http://schemas.microsoft.com/office/drawing/2014/main" id="{DA9B63B6-AF1D-55DE-1776-3E2707A2621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.732%" r="4.732%"/>
          <a:stretch>
            <a:fillRect/>
          </a:stretch>
        </p:blipFill>
        <p:spPr>
          <a:ln>
            <a:solidFill>
              <a:schemeClr val="bg2">
                <a:lumMod val="90%"/>
              </a:schemeClr>
            </a:solidFill>
          </a:ln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2DF816-5EC9-C18A-574C-DF363966BC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658473-C343-9B47-2820-55B0144A15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.358%" r="12.449%"/>
          <a:stretch/>
        </p:blipFill>
        <p:spPr>
          <a:xfrm>
            <a:off x="9027089" y="0"/>
            <a:ext cx="3164911" cy="3694372"/>
          </a:xfrm>
          <a:prstGeom prst="rect">
            <a:avLst/>
          </a:prstGeom>
          <a:ln>
            <a:solidFill>
              <a:schemeClr val="bg2">
                <a:lumMod val="90%"/>
              </a:schemeClr>
            </a:solidFill>
          </a:ln>
        </p:spPr>
      </p:pic>
      <p:pic>
        <p:nvPicPr>
          <p:cNvPr id="25" name="Picture Placeholder 2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0C8FBCC-4ECB-DDB0-171F-7807AC8088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0.028%" b="10.028%"/>
          <a:stretch>
            <a:fillRect/>
          </a:stretch>
        </p:blipFill>
        <p:spPr>
          <a:xfrm>
            <a:off x="4726728" y="3810750"/>
            <a:ext cx="4228282" cy="3055043"/>
          </a:xfrm>
          <a:ln>
            <a:solidFill>
              <a:schemeClr val="bg2">
                <a:lumMod val="90%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  <p:transition spd="slow" advTm="8000">
    <p:push/>
  </p:transition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AA718B-4E6B-3E55-64BD-616006A90906}"/>
              </a:ext>
            </a:extLst>
          </p:cNvPr>
          <p:cNvSpPr/>
          <p:nvPr/>
        </p:nvSpPr>
        <p:spPr>
          <a:xfrm>
            <a:off x="1907177" y="4772300"/>
            <a:ext cx="8813074" cy="2010137"/>
          </a:xfrm>
          <a:custGeom>
            <a:avLst/>
            <a:gdLst>
              <a:gd name="connsiteX0" fmla="*/ 975360 w 8813074"/>
              <a:gd name="connsiteY0" fmla="*/ 78377 h 1793965"/>
              <a:gd name="connsiteX1" fmla="*/ 740229 w 8813074"/>
              <a:gd name="connsiteY1" fmla="*/ 113211 h 1793965"/>
              <a:gd name="connsiteX2" fmla="*/ 714103 w 8813074"/>
              <a:gd name="connsiteY2" fmla="*/ 139337 h 1793965"/>
              <a:gd name="connsiteX3" fmla="*/ 705394 w 8813074"/>
              <a:gd name="connsiteY3" fmla="*/ 165463 h 1793965"/>
              <a:gd name="connsiteX4" fmla="*/ 775063 w 8813074"/>
              <a:gd name="connsiteY4" fmla="*/ 269965 h 1793965"/>
              <a:gd name="connsiteX5" fmla="*/ 836023 w 8813074"/>
              <a:gd name="connsiteY5" fmla="*/ 287383 h 1793965"/>
              <a:gd name="connsiteX6" fmla="*/ 740229 w 8813074"/>
              <a:gd name="connsiteY6" fmla="*/ 339634 h 1793965"/>
              <a:gd name="connsiteX7" fmla="*/ 644434 w 8813074"/>
              <a:gd name="connsiteY7" fmla="*/ 357051 h 1793965"/>
              <a:gd name="connsiteX8" fmla="*/ 609600 w 8813074"/>
              <a:gd name="connsiteY8" fmla="*/ 365760 h 1793965"/>
              <a:gd name="connsiteX9" fmla="*/ 600892 w 8813074"/>
              <a:gd name="connsiteY9" fmla="*/ 391885 h 1793965"/>
              <a:gd name="connsiteX10" fmla="*/ 644434 w 8813074"/>
              <a:gd name="connsiteY10" fmla="*/ 496388 h 1793965"/>
              <a:gd name="connsiteX11" fmla="*/ 592183 w 8813074"/>
              <a:gd name="connsiteY11" fmla="*/ 505097 h 1793965"/>
              <a:gd name="connsiteX12" fmla="*/ 200297 w 8813074"/>
              <a:gd name="connsiteY12" fmla="*/ 531223 h 1793965"/>
              <a:gd name="connsiteX13" fmla="*/ 156754 w 8813074"/>
              <a:gd name="connsiteY13" fmla="*/ 548640 h 1793965"/>
              <a:gd name="connsiteX14" fmla="*/ 95794 w 8813074"/>
              <a:gd name="connsiteY14" fmla="*/ 566057 h 1793965"/>
              <a:gd name="connsiteX15" fmla="*/ 34834 w 8813074"/>
              <a:gd name="connsiteY15" fmla="*/ 600891 h 1793965"/>
              <a:gd name="connsiteX16" fmla="*/ 0 w 8813074"/>
              <a:gd name="connsiteY16" fmla="*/ 618308 h 1793965"/>
              <a:gd name="connsiteX17" fmla="*/ 69669 w 8813074"/>
              <a:gd name="connsiteY17" fmla="*/ 714103 h 1793965"/>
              <a:gd name="connsiteX18" fmla="*/ 287383 w 8813074"/>
              <a:gd name="connsiteY18" fmla="*/ 783771 h 1793965"/>
              <a:gd name="connsiteX19" fmla="*/ 391886 w 8813074"/>
              <a:gd name="connsiteY19" fmla="*/ 827314 h 1793965"/>
              <a:gd name="connsiteX20" fmla="*/ 505097 w 8813074"/>
              <a:gd name="connsiteY20" fmla="*/ 853440 h 1793965"/>
              <a:gd name="connsiteX21" fmla="*/ 609600 w 8813074"/>
              <a:gd name="connsiteY21" fmla="*/ 896983 h 1793965"/>
              <a:gd name="connsiteX22" fmla="*/ 592183 w 8813074"/>
              <a:gd name="connsiteY22" fmla="*/ 923108 h 1793965"/>
              <a:gd name="connsiteX23" fmla="*/ 566057 w 8813074"/>
              <a:gd name="connsiteY23" fmla="*/ 940525 h 1793965"/>
              <a:gd name="connsiteX24" fmla="*/ 574766 w 8813074"/>
              <a:gd name="connsiteY24" fmla="*/ 975360 h 1793965"/>
              <a:gd name="connsiteX25" fmla="*/ 470263 w 8813074"/>
              <a:gd name="connsiteY25" fmla="*/ 1088571 h 1793965"/>
              <a:gd name="connsiteX26" fmla="*/ 296092 w 8813074"/>
              <a:gd name="connsiteY26" fmla="*/ 1123405 h 1793965"/>
              <a:gd name="connsiteX27" fmla="*/ 409303 w 8813074"/>
              <a:gd name="connsiteY27" fmla="*/ 1201783 h 1793965"/>
              <a:gd name="connsiteX28" fmla="*/ 374469 w 8813074"/>
              <a:gd name="connsiteY28" fmla="*/ 1219200 h 1793965"/>
              <a:gd name="connsiteX29" fmla="*/ 148046 w 8813074"/>
              <a:gd name="connsiteY29" fmla="*/ 1306285 h 1793965"/>
              <a:gd name="connsiteX30" fmla="*/ 43543 w 8813074"/>
              <a:gd name="connsiteY30" fmla="*/ 1341120 h 1793965"/>
              <a:gd name="connsiteX31" fmla="*/ 165463 w 8813074"/>
              <a:gd name="connsiteY31" fmla="*/ 1402080 h 1793965"/>
              <a:gd name="connsiteX32" fmla="*/ 235132 w 8813074"/>
              <a:gd name="connsiteY32" fmla="*/ 1480457 h 1793965"/>
              <a:gd name="connsiteX33" fmla="*/ 243840 w 8813074"/>
              <a:gd name="connsiteY33" fmla="*/ 1506583 h 1793965"/>
              <a:gd name="connsiteX34" fmla="*/ 217714 w 8813074"/>
              <a:gd name="connsiteY34" fmla="*/ 1576251 h 1793965"/>
              <a:gd name="connsiteX35" fmla="*/ 261257 w 8813074"/>
              <a:gd name="connsiteY35" fmla="*/ 1593668 h 1793965"/>
              <a:gd name="connsiteX36" fmla="*/ 357052 w 8813074"/>
              <a:gd name="connsiteY36" fmla="*/ 1680754 h 1793965"/>
              <a:gd name="connsiteX37" fmla="*/ 705394 w 8813074"/>
              <a:gd name="connsiteY37" fmla="*/ 1793965 h 1793965"/>
              <a:gd name="connsiteX38" fmla="*/ 1140823 w 8813074"/>
              <a:gd name="connsiteY38" fmla="*/ 1750423 h 1793965"/>
              <a:gd name="connsiteX39" fmla="*/ 1584960 w 8813074"/>
              <a:gd name="connsiteY39" fmla="*/ 1689463 h 1793965"/>
              <a:gd name="connsiteX40" fmla="*/ 1637212 w 8813074"/>
              <a:gd name="connsiteY40" fmla="*/ 1680754 h 1793965"/>
              <a:gd name="connsiteX41" fmla="*/ 1898469 w 8813074"/>
              <a:gd name="connsiteY41" fmla="*/ 1663337 h 1793965"/>
              <a:gd name="connsiteX42" fmla="*/ 2438400 w 8813074"/>
              <a:gd name="connsiteY42" fmla="*/ 1637211 h 1793965"/>
              <a:gd name="connsiteX43" fmla="*/ 2586446 w 8813074"/>
              <a:gd name="connsiteY43" fmla="*/ 1619794 h 1793965"/>
              <a:gd name="connsiteX44" fmla="*/ 3457303 w 8813074"/>
              <a:gd name="connsiteY44" fmla="*/ 1611085 h 1793965"/>
              <a:gd name="connsiteX45" fmla="*/ 3866606 w 8813074"/>
              <a:gd name="connsiteY45" fmla="*/ 1602377 h 1793965"/>
              <a:gd name="connsiteX46" fmla="*/ 3988526 w 8813074"/>
              <a:gd name="connsiteY46" fmla="*/ 1576251 h 1793965"/>
              <a:gd name="connsiteX47" fmla="*/ 6522720 w 8813074"/>
              <a:gd name="connsiteY47" fmla="*/ 1567543 h 1793965"/>
              <a:gd name="connsiteX48" fmla="*/ 6810103 w 8813074"/>
              <a:gd name="connsiteY48" fmla="*/ 1506583 h 1793965"/>
              <a:gd name="connsiteX49" fmla="*/ 6723017 w 8813074"/>
              <a:gd name="connsiteY49" fmla="*/ 1489165 h 1793965"/>
              <a:gd name="connsiteX50" fmla="*/ 6635932 w 8813074"/>
              <a:gd name="connsiteY50" fmla="*/ 1471748 h 1793965"/>
              <a:gd name="connsiteX51" fmla="*/ 6627223 w 8813074"/>
              <a:gd name="connsiteY51" fmla="*/ 1445623 h 1793965"/>
              <a:gd name="connsiteX52" fmla="*/ 6714309 w 8813074"/>
              <a:gd name="connsiteY52" fmla="*/ 1288868 h 1793965"/>
              <a:gd name="connsiteX53" fmla="*/ 6749143 w 8813074"/>
              <a:gd name="connsiteY53" fmla="*/ 1280160 h 1793965"/>
              <a:gd name="connsiteX54" fmla="*/ 6810103 w 8813074"/>
              <a:gd name="connsiteY54" fmla="*/ 1262743 h 1793965"/>
              <a:gd name="connsiteX55" fmla="*/ 6862354 w 8813074"/>
              <a:gd name="connsiteY55" fmla="*/ 1245325 h 1793965"/>
              <a:gd name="connsiteX56" fmla="*/ 7262949 w 8813074"/>
              <a:gd name="connsiteY56" fmla="*/ 1175657 h 1793965"/>
              <a:gd name="connsiteX57" fmla="*/ 7376160 w 8813074"/>
              <a:gd name="connsiteY57" fmla="*/ 1166948 h 1793965"/>
              <a:gd name="connsiteX58" fmla="*/ 7550332 w 8813074"/>
              <a:gd name="connsiteY58" fmla="*/ 1158240 h 1793965"/>
              <a:gd name="connsiteX59" fmla="*/ 7698377 w 8813074"/>
              <a:gd name="connsiteY59" fmla="*/ 1149531 h 1793965"/>
              <a:gd name="connsiteX60" fmla="*/ 7837714 w 8813074"/>
              <a:gd name="connsiteY60" fmla="*/ 1123405 h 1793965"/>
              <a:gd name="connsiteX61" fmla="*/ 7942217 w 8813074"/>
              <a:gd name="connsiteY61" fmla="*/ 1114697 h 1793965"/>
              <a:gd name="connsiteX62" fmla="*/ 8038012 w 8813074"/>
              <a:gd name="connsiteY62" fmla="*/ 1088571 h 1793965"/>
              <a:gd name="connsiteX63" fmla="*/ 8264434 w 8813074"/>
              <a:gd name="connsiteY63" fmla="*/ 1062445 h 1793965"/>
              <a:gd name="connsiteX64" fmla="*/ 8334103 w 8813074"/>
              <a:gd name="connsiteY64" fmla="*/ 1053737 h 1793965"/>
              <a:gd name="connsiteX65" fmla="*/ 8429897 w 8813074"/>
              <a:gd name="connsiteY65" fmla="*/ 1018903 h 1793965"/>
              <a:gd name="connsiteX66" fmla="*/ 8403772 w 8813074"/>
              <a:gd name="connsiteY66" fmla="*/ 975360 h 1793965"/>
              <a:gd name="connsiteX67" fmla="*/ 8351520 w 8813074"/>
              <a:gd name="connsiteY67" fmla="*/ 957943 h 1793965"/>
              <a:gd name="connsiteX68" fmla="*/ 8316686 w 8813074"/>
              <a:gd name="connsiteY68" fmla="*/ 940525 h 1793965"/>
              <a:gd name="connsiteX69" fmla="*/ 8273143 w 8813074"/>
              <a:gd name="connsiteY69" fmla="*/ 923108 h 1793965"/>
              <a:gd name="connsiteX70" fmla="*/ 8299269 w 8813074"/>
              <a:gd name="connsiteY70" fmla="*/ 827314 h 1793965"/>
              <a:gd name="connsiteX71" fmla="*/ 8429897 w 8813074"/>
              <a:gd name="connsiteY71" fmla="*/ 722811 h 1793965"/>
              <a:gd name="connsiteX72" fmla="*/ 8560526 w 8813074"/>
              <a:gd name="connsiteY72" fmla="*/ 644434 h 1793965"/>
              <a:gd name="connsiteX73" fmla="*/ 8577943 w 8813074"/>
              <a:gd name="connsiteY73" fmla="*/ 574765 h 1793965"/>
              <a:gd name="connsiteX74" fmla="*/ 8656320 w 8813074"/>
              <a:gd name="connsiteY74" fmla="*/ 487680 h 1793965"/>
              <a:gd name="connsiteX75" fmla="*/ 8813074 w 8813074"/>
              <a:gd name="connsiteY75" fmla="*/ 339634 h 1793965"/>
              <a:gd name="connsiteX76" fmla="*/ 8691154 w 8813074"/>
              <a:gd name="connsiteY76" fmla="*/ 304800 h 1793965"/>
              <a:gd name="connsiteX77" fmla="*/ 8508274 w 8813074"/>
              <a:gd name="connsiteY77" fmla="*/ 287383 h 1793965"/>
              <a:gd name="connsiteX78" fmla="*/ 8543109 w 8813074"/>
              <a:gd name="connsiteY78" fmla="*/ 182880 h 1793965"/>
              <a:gd name="connsiteX79" fmla="*/ 8569234 w 8813074"/>
              <a:gd name="connsiteY79" fmla="*/ 139337 h 1793965"/>
              <a:gd name="connsiteX80" fmla="*/ 8490857 w 8813074"/>
              <a:gd name="connsiteY80" fmla="*/ 130628 h 1793965"/>
              <a:gd name="connsiteX81" fmla="*/ 8395063 w 8813074"/>
              <a:gd name="connsiteY81" fmla="*/ 113211 h 1793965"/>
              <a:gd name="connsiteX82" fmla="*/ 8360229 w 8813074"/>
              <a:gd name="connsiteY82" fmla="*/ 78377 h 1793965"/>
              <a:gd name="connsiteX83" fmla="*/ 8090263 w 8813074"/>
              <a:gd name="connsiteY83" fmla="*/ 34834 h 1793965"/>
              <a:gd name="connsiteX84" fmla="*/ 7855132 w 8813074"/>
              <a:gd name="connsiteY84" fmla="*/ 43543 h 1793965"/>
              <a:gd name="connsiteX85" fmla="*/ 7759337 w 8813074"/>
              <a:gd name="connsiteY85" fmla="*/ 60960 h 1793965"/>
              <a:gd name="connsiteX86" fmla="*/ 7123612 w 8813074"/>
              <a:gd name="connsiteY86" fmla="*/ 78377 h 1793965"/>
              <a:gd name="connsiteX87" fmla="*/ 6557554 w 8813074"/>
              <a:gd name="connsiteY87" fmla="*/ 95794 h 1793965"/>
              <a:gd name="connsiteX88" fmla="*/ 6365966 w 8813074"/>
              <a:gd name="connsiteY88" fmla="*/ 121920 h 1793965"/>
              <a:gd name="connsiteX89" fmla="*/ 6235337 w 8813074"/>
              <a:gd name="connsiteY89" fmla="*/ 156754 h 1793965"/>
              <a:gd name="connsiteX90" fmla="*/ 6008914 w 8813074"/>
              <a:gd name="connsiteY90" fmla="*/ 182880 h 1793965"/>
              <a:gd name="connsiteX91" fmla="*/ 5921829 w 8813074"/>
              <a:gd name="connsiteY91" fmla="*/ 165463 h 1793965"/>
              <a:gd name="connsiteX92" fmla="*/ 5974080 w 8813074"/>
              <a:gd name="connsiteY92" fmla="*/ 95794 h 1793965"/>
              <a:gd name="connsiteX93" fmla="*/ 5860869 w 8813074"/>
              <a:gd name="connsiteY93" fmla="*/ 69668 h 1793965"/>
              <a:gd name="connsiteX94" fmla="*/ 5773783 w 8813074"/>
              <a:gd name="connsiteY94" fmla="*/ 52251 h 1793965"/>
              <a:gd name="connsiteX95" fmla="*/ 5521234 w 8813074"/>
              <a:gd name="connsiteY95" fmla="*/ 34834 h 1793965"/>
              <a:gd name="connsiteX96" fmla="*/ 4754880 w 8813074"/>
              <a:gd name="connsiteY96" fmla="*/ 60960 h 1793965"/>
              <a:gd name="connsiteX97" fmla="*/ 4049486 w 8813074"/>
              <a:gd name="connsiteY97" fmla="*/ 174171 h 1793965"/>
              <a:gd name="connsiteX98" fmla="*/ 3857897 w 8813074"/>
              <a:gd name="connsiteY98" fmla="*/ 182880 h 1793965"/>
              <a:gd name="connsiteX99" fmla="*/ 3213463 w 8813074"/>
              <a:gd name="connsiteY99" fmla="*/ 139337 h 1793965"/>
              <a:gd name="connsiteX100" fmla="*/ 3074126 w 8813074"/>
              <a:gd name="connsiteY100" fmla="*/ 78377 h 1793965"/>
              <a:gd name="connsiteX101" fmla="*/ 3065417 w 8813074"/>
              <a:gd name="connsiteY101" fmla="*/ 26125 h 1793965"/>
              <a:gd name="connsiteX102" fmla="*/ 3021874 w 8813074"/>
              <a:gd name="connsiteY102" fmla="*/ 17417 h 1793965"/>
              <a:gd name="connsiteX103" fmla="*/ 2952206 w 8813074"/>
              <a:gd name="connsiteY103" fmla="*/ 0 h 1793965"/>
              <a:gd name="connsiteX104" fmla="*/ 1854926 w 8813074"/>
              <a:gd name="connsiteY104" fmla="*/ 8708 h 1793965"/>
              <a:gd name="connsiteX105" fmla="*/ 1759132 w 8813074"/>
              <a:gd name="connsiteY105" fmla="*/ 26125 h 1793965"/>
              <a:gd name="connsiteX106" fmla="*/ 1576252 w 8813074"/>
              <a:gd name="connsiteY106" fmla="*/ 43543 h 1793965"/>
              <a:gd name="connsiteX107" fmla="*/ 1436914 w 8813074"/>
              <a:gd name="connsiteY107" fmla="*/ 69668 h 1793965"/>
              <a:gd name="connsiteX108" fmla="*/ 1062446 w 8813074"/>
              <a:gd name="connsiteY108" fmla="*/ 87085 h 1793965"/>
              <a:gd name="connsiteX109" fmla="*/ 975360 w 8813074"/>
              <a:gd name="connsiteY109" fmla="*/ 78377 h 179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813074" h="1793965">
                <a:moveTo>
                  <a:pt x="975360" y="78377"/>
                </a:moveTo>
                <a:cubicBezTo>
                  <a:pt x="946347" y="81015"/>
                  <a:pt x="799885" y="75926"/>
                  <a:pt x="740229" y="113211"/>
                </a:cubicBezTo>
                <a:cubicBezTo>
                  <a:pt x="729785" y="119738"/>
                  <a:pt x="722812" y="130628"/>
                  <a:pt x="714103" y="139337"/>
                </a:cubicBezTo>
                <a:cubicBezTo>
                  <a:pt x="711200" y="148046"/>
                  <a:pt x="704481" y="156329"/>
                  <a:pt x="705394" y="165463"/>
                </a:cubicBezTo>
                <a:cubicBezTo>
                  <a:pt x="710806" y="219580"/>
                  <a:pt x="726139" y="243621"/>
                  <a:pt x="775063" y="269965"/>
                </a:cubicBezTo>
                <a:cubicBezTo>
                  <a:pt x="793670" y="279984"/>
                  <a:pt x="815703" y="281577"/>
                  <a:pt x="836023" y="287383"/>
                </a:cubicBezTo>
                <a:cubicBezTo>
                  <a:pt x="818381" y="340306"/>
                  <a:pt x="833957" y="317318"/>
                  <a:pt x="740229" y="339634"/>
                </a:cubicBezTo>
                <a:cubicBezTo>
                  <a:pt x="708656" y="347151"/>
                  <a:pt x="676259" y="350686"/>
                  <a:pt x="644434" y="357051"/>
                </a:cubicBezTo>
                <a:cubicBezTo>
                  <a:pt x="632698" y="359398"/>
                  <a:pt x="621211" y="362857"/>
                  <a:pt x="609600" y="365760"/>
                </a:cubicBezTo>
                <a:cubicBezTo>
                  <a:pt x="606697" y="374468"/>
                  <a:pt x="600892" y="382706"/>
                  <a:pt x="600892" y="391885"/>
                </a:cubicBezTo>
                <a:cubicBezTo>
                  <a:pt x="600892" y="446561"/>
                  <a:pt x="614208" y="451049"/>
                  <a:pt x="644434" y="496388"/>
                </a:cubicBezTo>
                <a:cubicBezTo>
                  <a:pt x="627017" y="499291"/>
                  <a:pt x="609786" y="503716"/>
                  <a:pt x="592183" y="505097"/>
                </a:cubicBezTo>
                <a:cubicBezTo>
                  <a:pt x="461665" y="515334"/>
                  <a:pt x="200297" y="531223"/>
                  <a:pt x="200297" y="531223"/>
                </a:cubicBezTo>
                <a:cubicBezTo>
                  <a:pt x="185783" y="537029"/>
                  <a:pt x="171584" y="543697"/>
                  <a:pt x="156754" y="548640"/>
                </a:cubicBezTo>
                <a:cubicBezTo>
                  <a:pt x="136705" y="555323"/>
                  <a:pt x="115218" y="557732"/>
                  <a:pt x="95794" y="566057"/>
                </a:cubicBezTo>
                <a:cubicBezTo>
                  <a:pt x="74283" y="575276"/>
                  <a:pt x="55380" y="589684"/>
                  <a:pt x="34834" y="600891"/>
                </a:cubicBezTo>
                <a:cubicBezTo>
                  <a:pt x="23437" y="607107"/>
                  <a:pt x="11611" y="612502"/>
                  <a:pt x="0" y="618308"/>
                </a:cubicBezTo>
                <a:cubicBezTo>
                  <a:pt x="23223" y="650240"/>
                  <a:pt x="38679" y="689637"/>
                  <a:pt x="69669" y="714103"/>
                </a:cubicBezTo>
                <a:cubicBezTo>
                  <a:pt x="91956" y="731698"/>
                  <a:pt x="273647" y="779016"/>
                  <a:pt x="287383" y="783771"/>
                </a:cubicBezTo>
                <a:cubicBezTo>
                  <a:pt x="323044" y="796115"/>
                  <a:pt x="355944" y="815813"/>
                  <a:pt x="391886" y="827314"/>
                </a:cubicBezTo>
                <a:cubicBezTo>
                  <a:pt x="428772" y="839118"/>
                  <a:pt x="467858" y="842800"/>
                  <a:pt x="505097" y="853440"/>
                </a:cubicBezTo>
                <a:cubicBezTo>
                  <a:pt x="552837" y="867080"/>
                  <a:pt x="570423" y="877394"/>
                  <a:pt x="609600" y="896983"/>
                </a:cubicBezTo>
                <a:cubicBezTo>
                  <a:pt x="603794" y="905691"/>
                  <a:pt x="599584" y="915707"/>
                  <a:pt x="592183" y="923108"/>
                </a:cubicBezTo>
                <a:cubicBezTo>
                  <a:pt x="584782" y="930509"/>
                  <a:pt x="569367" y="930596"/>
                  <a:pt x="566057" y="940525"/>
                </a:cubicBezTo>
                <a:cubicBezTo>
                  <a:pt x="562272" y="951880"/>
                  <a:pt x="571863" y="963748"/>
                  <a:pt x="574766" y="975360"/>
                </a:cubicBezTo>
                <a:cubicBezTo>
                  <a:pt x="536190" y="1039653"/>
                  <a:pt x="539163" y="1070021"/>
                  <a:pt x="470263" y="1088571"/>
                </a:cubicBezTo>
                <a:cubicBezTo>
                  <a:pt x="413092" y="1103963"/>
                  <a:pt x="296092" y="1123405"/>
                  <a:pt x="296092" y="1123405"/>
                </a:cubicBezTo>
                <a:cubicBezTo>
                  <a:pt x="350238" y="1137844"/>
                  <a:pt x="475227" y="1124871"/>
                  <a:pt x="409303" y="1201783"/>
                </a:cubicBezTo>
                <a:cubicBezTo>
                  <a:pt x="400855" y="1211640"/>
                  <a:pt x="385389" y="1212180"/>
                  <a:pt x="374469" y="1219200"/>
                </a:cubicBezTo>
                <a:cubicBezTo>
                  <a:pt x="163908" y="1354560"/>
                  <a:pt x="435249" y="1210549"/>
                  <a:pt x="148046" y="1306285"/>
                </a:cubicBezTo>
                <a:lnTo>
                  <a:pt x="43543" y="1341120"/>
                </a:lnTo>
                <a:cubicBezTo>
                  <a:pt x="84183" y="1361440"/>
                  <a:pt x="147564" y="1360317"/>
                  <a:pt x="165463" y="1402080"/>
                </a:cubicBezTo>
                <a:cubicBezTo>
                  <a:pt x="197747" y="1477408"/>
                  <a:pt x="171063" y="1454830"/>
                  <a:pt x="235132" y="1480457"/>
                </a:cubicBezTo>
                <a:cubicBezTo>
                  <a:pt x="238035" y="1489166"/>
                  <a:pt x="247063" y="1497988"/>
                  <a:pt x="243840" y="1506583"/>
                </a:cubicBezTo>
                <a:cubicBezTo>
                  <a:pt x="237976" y="1522220"/>
                  <a:pt x="185989" y="1549813"/>
                  <a:pt x="217714" y="1576251"/>
                </a:cubicBezTo>
                <a:cubicBezTo>
                  <a:pt x="229723" y="1586259"/>
                  <a:pt x="246743" y="1587862"/>
                  <a:pt x="261257" y="1593668"/>
                </a:cubicBezTo>
                <a:cubicBezTo>
                  <a:pt x="293189" y="1622697"/>
                  <a:pt x="320259" y="1658203"/>
                  <a:pt x="357052" y="1680754"/>
                </a:cubicBezTo>
                <a:cubicBezTo>
                  <a:pt x="495198" y="1765424"/>
                  <a:pt x="552509" y="1763388"/>
                  <a:pt x="705394" y="1793965"/>
                </a:cubicBezTo>
                <a:cubicBezTo>
                  <a:pt x="813431" y="1784144"/>
                  <a:pt x="1015455" y="1768333"/>
                  <a:pt x="1140823" y="1750423"/>
                </a:cubicBezTo>
                <a:cubicBezTo>
                  <a:pt x="1584084" y="1687100"/>
                  <a:pt x="1345229" y="1709439"/>
                  <a:pt x="1584960" y="1689463"/>
                </a:cubicBezTo>
                <a:cubicBezTo>
                  <a:pt x="1602377" y="1686560"/>
                  <a:pt x="1619642" y="1682511"/>
                  <a:pt x="1637212" y="1680754"/>
                </a:cubicBezTo>
                <a:cubicBezTo>
                  <a:pt x="1677317" y="1676743"/>
                  <a:pt x="1864932" y="1665433"/>
                  <a:pt x="1898469" y="1663337"/>
                </a:cubicBezTo>
                <a:cubicBezTo>
                  <a:pt x="2193761" y="1621153"/>
                  <a:pt x="1859148" y="1663946"/>
                  <a:pt x="2438400" y="1637211"/>
                </a:cubicBezTo>
                <a:cubicBezTo>
                  <a:pt x="2488036" y="1634920"/>
                  <a:pt x="2536773" y="1621068"/>
                  <a:pt x="2586446" y="1619794"/>
                </a:cubicBezTo>
                <a:cubicBezTo>
                  <a:pt x="2876651" y="1612353"/>
                  <a:pt x="3167017" y="1613988"/>
                  <a:pt x="3457303" y="1611085"/>
                </a:cubicBezTo>
                <a:cubicBezTo>
                  <a:pt x="3593737" y="1608182"/>
                  <a:pt x="3730433" y="1611306"/>
                  <a:pt x="3866606" y="1602377"/>
                </a:cubicBezTo>
                <a:cubicBezTo>
                  <a:pt x="3908080" y="1599657"/>
                  <a:pt x="3946967" y="1576796"/>
                  <a:pt x="3988526" y="1576251"/>
                </a:cubicBezTo>
                <a:lnTo>
                  <a:pt x="6522720" y="1567543"/>
                </a:lnTo>
                <a:cubicBezTo>
                  <a:pt x="6752876" y="1527515"/>
                  <a:pt x="6658107" y="1552180"/>
                  <a:pt x="6810103" y="1506583"/>
                </a:cubicBezTo>
                <a:cubicBezTo>
                  <a:pt x="6743671" y="1489974"/>
                  <a:pt x="6808419" y="1505178"/>
                  <a:pt x="6723017" y="1489165"/>
                </a:cubicBezTo>
                <a:cubicBezTo>
                  <a:pt x="6693921" y="1483709"/>
                  <a:pt x="6635932" y="1471748"/>
                  <a:pt x="6635932" y="1471748"/>
                </a:cubicBezTo>
                <a:cubicBezTo>
                  <a:pt x="6633029" y="1463040"/>
                  <a:pt x="6625714" y="1454678"/>
                  <a:pt x="6627223" y="1445623"/>
                </a:cubicBezTo>
                <a:cubicBezTo>
                  <a:pt x="6637459" y="1384208"/>
                  <a:pt x="6668118" y="1330860"/>
                  <a:pt x="6714309" y="1288868"/>
                </a:cubicBezTo>
                <a:cubicBezTo>
                  <a:pt x="6723165" y="1280817"/>
                  <a:pt x="6737596" y="1283309"/>
                  <a:pt x="6749143" y="1280160"/>
                </a:cubicBezTo>
                <a:cubicBezTo>
                  <a:pt x="6769531" y="1274600"/>
                  <a:pt x="6789904" y="1268958"/>
                  <a:pt x="6810103" y="1262743"/>
                </a:cubicBezTo>
                <a:cubicBezTo>
                  <a:pt x="6827650" y="1257344"/>
                  <a:pt x="6844599" y="1249997"/>
                  <a:pt x="6862354" y="1245325"/>
                </a:cubicBezTo>
                <a:cubicBezTo>
                  <a:pt x="6981715" y="1213914"/>
                  <a:pt x="7158065" y="1183725"/>
                  <a:pt x="7262949" y="1175657"/>
                </a:cubicBezTo>
                <a:lnTo>
                  <a:pt x="7376160" y="1166948"/>
                </a:lnTo>
                <a:cubicBezTo>
                  <a:pt x="7434183" y="1163431"/>
                  <a:pt x="7492287" y="1161378"/>
                  <a:pt x="7550332" y="1158240"/>
                </a:cubicBezTo>
                <a:lnTo>
                  <a:pt x="7698377" y="1149531"/>
                </a:lnTo>
                <a:cubicBezTo>
                  <a:pt x="7744823" y="1140822"/>
                  <a:pt x="7790934" y="1130088"/>
                  <a:pt x="7837714" y="1123405"/>
                </a:cubicBezTo>
                <a:cubicBezTo>
                  <a:pt x="7872318" y="1118462"/>
                  <a:pt x="7907779" y="1120686"/>
                  <a:pt x="7942217" y="1114697"/>
                </a:cubicBezTo>
                <a:cubicBezTo>
                  <a:pt x="7974825" y="1109026"/>
                  <a:pt x="8005557" y="1095062"/>
                  <a:pt x="8038012" y="1088571"/>
                </a:cubicBezTo>
                <a:cubicBezTo>
                  <a:pt x="8133546" y="1069464"/>
                  <a:pt x="8170951" y="1071793"/>
                  <a:pt x="8264434" y="1062445"/>
                </a:cubicBezTo>
                <a:cubicBezTo>
                  <a:pt x="8287722" y="1060116"/>
                  <a:pt x="8310880" y="1056640"/>
                  <a:pt x="8334103" y="1053737"/>
                </a:cubicBezTo>
                <a:cubicBezTo>
                  <a:pt x="8366034" y="1042126"/>
                  <a:pt x="8400548" y="1036023"/>
                  <a:pt x="8429897" y="1018903"/>
                </a:cubicBezTo>
                <a:cubicBezTo>
                  <a:pt x="8471107" y="994864"/>
                  <a:pt x="8406659" y="976515"/>
                  <a:pt x="8403772" y="975360"/>
                </a:cubicBezTo>
                <a:cubicBezTo>
                  <a:pt x="8386726" y="968542"/>
                  <a:pt x="8368566" y="964762"/>
                  <a:pt x="8351520" y="957943"/>
                </a:cubicBezTo>
                <a:cubicBezTo>
                  <a:pt x="8339467" y="953122"/>
                  <a:pt x="8328549" y="945798"/>
                  <a:pt x="8316686" y="940525"/>
                </a:cubicBezTo>
                <a:cubicBezTo>
                  <a:pt x="8302401" y="934176"/>
                  <a:pt x="8287657" y="928914"/>
                  <a:pt x="8273143" y="923108"/>
                </a:cubicBezTo>
                <a:cubicBezTo>
                  <a:pt x="8281852" y="891177"/>
                  <a:pt x="8284467" y="856917"/>
                  <a:pt x="8299269" y="827314"/>
                </a:cubicBezTo>
                <a:cubicBezTo>
                  <a:pt x="8314772" y="796308"/>
                  <a:pt x="8417652" y="730648"/>
                  <a:pt x="8429897" y="722811"/>
                </a:cubicBezTo>
                <a:cubicBezTo>
                  <a:pt x="8472667" y="695438"/>
                  <a:pt x="8560526" y="644434"/>
                  <a:pt x="8560526" y="644434"/>
                </a:cubicBezTo>
                <a:cubicBezTo>
                  <a:pt x="8566332" y="621211"/>
                  <a:pt x="8565461" y="595191"/>
                  <a:pt x="8577943" y="574765"/>
                </a:cubicBezTo>
                <a:cubicBezTo>
                  <a:pt x="8598308" y="541441"/>
                  <a:pt x="8631164" y="517553"/>
                  <a:pt x="8656320" y="487680"/>
                </a:cubicBezTo>
                <a:cubicBezTo>
                  <a:pt x="8759703" y="364913"/>
                  <a:pt x="8668822" y="444546"/>
                  <a:pt x="8813074" y="339634"/>
                </a:cubicBezTo>
                <a:cubicBezTo>
                  <a:pt x="8772434" y="328023"/>
                  <a:pt x="8732914" y="311325"/>
                  <a:pt x="8691154" y="304800"/>
                </a:cubicBezTo>
                <a:cubicBezTo>
                  <a:pt x="8430876" y="264131"/>
                  <a:pt x="8600598" y="318155"/>
                  <a:pt x="8508274" y="287383"/>
                </a:cubicBezTo>
                <a:cubicBezTo>
                  <a:pt x="8519886" y="252549"/>
                  <a:pt x="8529128" y="216833"/>
                  <a:pt x="8543109" y="182880"/>
                </a:cubicBezTo>
                <a:cubicBezTo>
                  <a:pt x="8549554" y="167229"/>
                  <a:pt x="8581203" y="151306"/>
                  <a:pt x="8569234" y="139337"/>
                </a:cubicBezTo>
                <a:cubicBezTo>
                  <a:pt x="8550647" y="120750"/>
                  <a:pt x="8516853" y="134527"/>
                  <a:pt x="8490857" y="130628"/>
                </a:cubicBezTo>
                <a:cubicBezTo>
                  <a:pt x="8458761" y="125814"/>
                  <a:pt x="8426994" y="119017"/>
                  <a:pt x="8395063" y="113211"/>
                </a:cubicBezTo>
                <a:cubicBezTo>
                  <a:pt x="8383452" y="101600"/>
                  <a:pt x="8374916" y="85721"/>
                  <a:pt x="8360229" y="78377"/>
                </a:cubicBezTo>
                <a:cubicBezTo>
                  <a:pt x="8286501" y="41513"/>
                  <a:pt x="8157812" y="41267"/>
                  <a:pt x="8090263" y="34834"/>
                </a:cubicBezTo>
                <a:cubicBezTo>
                  <a:pt x="8011886" y="37737"/>
                  <a:pt x="7933319" y="37370"/>
                  <a:pt x="7855132" y="43543"/>
                </a:cubicBezTo>
                <a:cubicBezTo>
                  <a:pt x="7822778" y="46097"/>
                  <a:pt x="7791680" y="58265"/>
                  <a:pt x="7759337" y="60960"/>
                </a:cubicBezTo>
                <a:cubicBezTo>
                  <a:pt x="7649059" y="70150"/>
                  <a:pt x="7140864" y="77919"/>
                  <a:pt x="7123612" y="78377"/>
                </a:cubicBezTo>
                <a:lnTo>
                  <a:pt x="6557554" y="95794"/>
                </a:lnTo>
                <a:cubicBezTo>
                  <a:pt x="6493691" y="104503"/>
                  <a:pt x="6429296" y="109939"/>
                  <a:pt x="6365966" y="121920"/>
                </a:cubicBezTo>
                <a:cubicBezTo>
                  <a:pt x="6321687" y="130297"/>
                  <a:pt x="6279759" y="149170"/>
                  <a:pt x="6235337" y="156754"/>
                </a:cubicBezTo>
                <a:cubicBezTo>
                  <a:pt x="6160446" y="169540"/>
                  <a:pt x="6084388" y="174171"/>
                  <a:pt x="6008914" y="182880"/>
                </a:cubicBezTo>
                <a:cubicBezTo>
                  <a:pt x="5979886" y="177074"/>
                  <a:pt x="5932823" y="192949"/>
                  <a:pt x="5921829" y="165463"/>
                </a:cubicBezTo>
                <a:cubicBezTo>
                  <a:pt x="5911048" y="138511"/>
                  <a:pt x="5974080" y="95794"/>
                  <a:pt x="5974080" y="95794"/>
                </a:cubicBezTo>
                <a:cubicBezTo>
                  <a:pt x="5898648" y="65622"/>
                  <a:pt x="5961258" y="86400"/>
                  <a:pt x="5860869" y="69668"/>
                </a:cubicBezTo>
                <a:cubicBezTo>
                  <a:pt x="5831668" y="64801"/>
                  <a:pt x="5803232" y="55271"/>
                  <a:pt x="5773783" y="52251"/>
                </a:cubicBezTo>
                <a:cubicBezTo>
                  <a:pt x="5689840" y="43642"/>
                  <a:pt x="5521234" y="34834"/>
                  <a:pt x="5521234" y="34834"/>
                </a:cubicBezTo>
                <a:cubicBezTo>
                  <a:pt x="5265783" y="43543"/>
                  <a:pt x="5009694" y="40939"/>
                  <a:pt x="4754880" y="60960"/>
                </a:cubicBezTo>
                <a:cubicBezTo>
                  <a:pt x="4242653" y="101206"/>
                  <a:pt x="4438526" y="128401"/>
                  <a:pt x="4049486" y="174171"/>
                </a:cubicBezTo>
                <a:cubicBezTo>
                  <a:pt x="3985995" y="181641"/>
                  <a:pt x="3921760" y="179977"/>
                  <a:pt x="3857897" y="182880"/>
                </a:cubicBezTo>
                <a:cubicBezTo>
                  <a:pt x="3660966" y="176316"/>
                  <a:pt x="3418225" y="199059"/>
                  <a:pt x="3213463" y="139337"/>
                </a:cubicBezTo>
                <a:cubicBezTo>
                  <a:pt x="3162979" y="124612"/>
                  <a:pt x="3120283" y="101456"/>
                  <a:pt x="3074126" y="78377"/>
                </a:cubicBezTo>
                <a:cubicBezTo>
                  <a:pt x="3071223" y="60960"/>
                  <a:pt x="3076908" y="39532"/>
                  <a:pt x="3065417" y="26125"/>
                </a:cubicBezTo>
                <a:cubicBezTo>
                  <a:pt x="3055784" y="14887"/>
                  <a:pt x="3036297" y="20745"/>
                  <a:pt x="3021874" y="17417"/>
                </a:cubicBezTo>
                <a:cubicBezTo>
                  <a:pt x="2998550" y="12035"/>
                  <a:pt x="2952206" y="0"/>
                  <a:pt x="2952206" y="0"/>
                </a:cubicBezTo>
                <a:lnTo>
                  <a:pt x="1854926" y="8708"/>
                </a:lnTo>
                <a:cubicBezTo>
                  <a:pt x="1822479" y="9419"/>
                  <a:pt x="1791289" y="21740"/>
                  <a:pt x="1759132" y="26125"/>
                </a:cubicBezTo>
                <a:cubicBezTo>
                  <a:pt x="1697625" y="34512"/>
                  <a:pt x="1637610" y="34339"/>
                  <a:pt x="1576252" y="43543"/>
                </a:cubicBezTo>
                <a:cubicBezTo>
                  <a:pt x="1575231" y="43696"/>
                  <a:pt x="1456704" y="68456"/>
                  <a:pt x="1436914" y="69668"/>
                </a:cubicBezTo>
                <a:cubicBezTo>
                  <a:pt x="1312190" y="77304"/>
                  <a:pt x="1187269" y="81279"/>
                  <a:pt x="1062446" y="87085"/>
                </a:cubicBezTo>
                <a:lnTo>
                  <a:pt x="975360" y="78377"/>
                </a:lnTo>
                <a:close/>
              </a:path>
            </a:pathLst>
          </a:custGeom>
          <a:solidFill>
            <a:schemeClr val="accent3">
              <a:lumMod val="20%"/>
              <a:lumOff val="80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</p:spPr>
        <p:txBody>
          <a:bodyPr/>
          <a:lstStyle/>
          <a:p>
            <a:r>
              <a:rPr lang="en-US" dirty="0">
                <a:latin typeface="Amasis MT Pro Medium" panose="020B0604020202020204" pitchFamily="18" charset="0"/>
              </a:rPr>
              <a:t>Websites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020B54-C671-07EC-015F-C9C28A528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70" y="1182526"/>
            <a:ext cx="3391788" cy="2511817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A367DAA-CC79-35A8-D1B6-7A3A3C7E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55" y="1182526"/>
            <a:ext cx="3251277" cy="2511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423CFF-C6D1-C544-1162-33E674AF2B87}"/>
              </a:ext>
            </a:extLst>
          </p:cNvPr>
          <p:cNvSpPr txBox="1"/>
          <p:nvPr/>
        </p:nvSpPr>
        <p:spPr>
          <a:xfrm>
            <a:off x="1651233" y="3713544"/>
            <a:ext cx="362902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www.backthruthefuture.com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42D891-DEF5-30BE-7A0B-361D64FC42E4}"/>
              </a:ext>
            </a:extLst>
          </p:cNvPr>
          <p:cNvSpPr txBox="1"/>
          <p:nvPr/>
        </p:nvSpPr>
        <p:spPr>
          <a:xfrm>
            <a:off x="6656205" y="3713544"/>
            <a:ext cx="362902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www.IoMTSolutions.com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5EF00-8389-A2D4-47BE-3150A6A38FEB}"/>
              </a:ext>
            </a:extLst>
          </p:cNvPr>
          <p:cNvSpPr txBox="1"/>
          <p:nvPr/>
        </p:nvSpPr>
        <p:spPr>
          <a:xfrm>
            <a:off x="3074126" y="4947580"/>
            <a:ext cx="6731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new content and blog posts to maintain 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pages to reflect new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landing pages for special 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for link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 Engine Optimization (SEO)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68AA9-33F5-B8C7-B7F9-5321694A3E60}"/>
              </a:ext>
            </a:extLst>
          </p:cNvPr>
          <p:cNvSpPr txBox="1"/>
          <p:nvPr/>
        </p:nvSpPr>
        <p:spPr>
          <a:xfrm>
            <a:off x="1386162" y="4085019"/>
            <a:ext cx="408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 legal, retail, financial, and healthcare industries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487E0-EC2B-6305-484E-DB240A8C9F92}"/>
              </a:ext>
            </a:extLst>
          </p:cNvPr>
          <p:cNvSpPr txBox="1"/>
          <p:nvPr/>
        </p:nvSpPr>
        <p:spPr>
          <a:xfrm>
            <a:off x="6450690" y="4089411"/>
            <a:ext cx="4087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 medical device manufacturers</a:t>
            </a:r>
          </a:p>
        </p:txBody>
      </p:sp>
    </p:spTree>
    <p:extLst>
      <p:ext uri="{BB962C8B-B14F-4D97-AF65-F5344CB8AC3E}">
        <p14:creationId xmlns:p14="http://schemas.microsoft.com/office/powerpoint/2010/main" val="1497105360"/>
      </p:ext>
    </p:extLst>
  </p:cSld>
  <p:clrMapOvr>
    <a:masterClrMapping/>
  </p:clrMapOvr>
  <p:transition spd="slow" advTm="12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build="p"/>
    </p:bld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54047" cy="2373086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Medium" panose="020B0604020202020204" pitchFamily="18" charset="0"/>
              </a:rPr>
              <a:t>Search Engine Optimization (SEO)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9"/>
            <a:ext cx="4618037" cy="1774380"/>
          </a:xfrm>
        </p:spPr>
        <p:txBody>
          <a:bodyPr anchor="t"/>
          <a:lstStyle/>
          <a:p>
            <a:r>
              <a:rPr lang="en-US" sz="1800" dirty="0"/>
              <a:t>When someone searches for computer recycling, </a:t>
            </a:r>
            <a:r>
              <a:rPr lang="en-US" sz="1800" b="1" dirty="0"/>
              <a:t>what do they see?</a:t>
            </a:r>
          </a:p>
          <a:p>
            <a:r>
              <a:rPr lang="en-US" dirty="0"/>
              <a:t>SEO helps to make sure that people find us when they search. There are a lot of ways to do that, including: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E02F2-7935-FCC7-5A49-D28A81D8371A}"/>
              </a:ext>
            </a:extLst>
          </p:cNvPr>
          <p:cNvSpPr txBox="1"/>
          <p:nvPr/>
        </p:nvSpPr>
        <p:spPr>
          <a:xfrm>
            <a:off x="6739128" y="2604237"/>
            <a:ext cx="4614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r>
              <a:rPr lang="en-US" dirty="0"/>
              <a:t>New content (blog posts)</a:t>
            </a:r>
          </a:p>
          <a:p>
            <a:r>
              <a:rPr lang="en-US" dirty="0"/>
              <a:t>Key search words throughout the website (What key words are people searching?)</a:t>
            </a:r>
          </a:p>
          <a:p>
            <a:r>
              <a:rPr lang="en-US" dirty="0"/>
              <a:t>Links to and from reputable websites</a:t>
            </a:r>
          </a:p>
          <a:p>
            <a:r>
              <a:rPr lang="en-US" dirty="0"/>
              <a:t>Easy-to-read language (short sentences, active voice, grammatically correct)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EBB9C-26F0-44D9-3F66-F80C71DB8075}"/>
              </a:ext>
            </a:extLst>
          </p:cNvPr>
          <p:cNvSpPr txBox="1"/>
          <p:nvPr/>
        </p:nvSpPr>
        <p:spPr>
          <a:xfrm>
            <a:off x="2301240" y="5822045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It’s Marketing’s job to know what people are searching to find us, AND our competition.</a:t>
            </a: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28" y="2242457"/>
            <a:ext cx="3754047" cy="2373086"/>
          </a:xfrm>
        </p:spPr>
        <p:txBody>
          <a:bodyPr>
            <a:normAutofit/>
          </a:bodyPr>
          <a:lstStyle/>
          <a:p>
            <a:r>
              <a:rPr lang="en-US" dirty="0">
                <a:latin typeface="Amasis MT Pro Medium" panose="020B0604020202020204" pitchFamily="18" charset="0"/>
              </a:rPr>
              <a:t>What is our SEO Score?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A565D-A766-A846-F381-3AB29AEF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30" y="2910827"/>
            <a:ext cx="5454948" cy="103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35D526-9A6D-8F14-4DF6-069FDE51A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30" y="4629289"/>
            <a:ext cx="5594887" cy="1045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%"/>
          </a:ln>
          <a:effectLst>
            <a:outerShdw blurRad="50800" dist="38100" dir="2700000" algn="tl" rotWithShape="0">
              <a:srgbClr val="000000">
                <a:alpha val="43%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82BEF1-1F26-6530-3545-6F3792AE6F46}"/>
              </a:ext>
            </a:extLst>
          </p:cNvPr>
          <p:cNvSpPr txBox="1"/>
          <p:nvPr/>
        </p:nvSpPr>
        <p:spPr>
          <a:xfrm>
            <a:off x="6107294" y="1012181"/>
            <a:ext cx="5006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SEO score measures how healthy your website is. A higher score will predict where you will appear on a google search.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D10D065-7804-A034-8BE9-B87E3813ED94}"/>
              </a:ext>
            </a:extLst>
          </p:cNvPr>
          <p:cNvSpPr/>
          <p:nvPr/>
        </p:nvSpPr>
        <p:spPr>
          <a:xfrm>
            <a:off x="3136392" y="4023360"/>
            <a:ext cx="3679796" cy="405097"/>
          </a:xfrm>
          <a:custGeom>
            <a:avLst/>
            <a:gdLst>
              <a:gd name="connsiteX0" fmla="*/ 0 w 3679796"/>
              <a:gd name="connsiteY0" fmla="*/ 0 h 405097"/>
              <a:gd name="connsiteX1" fmla="*/ 1399032 w 3679796"/>
              <a:gd name="connsiteY1" fmla="*/ 384048 h 405097"/>
              <a:gd name="connsiteX2" fmla="*/ 3319272 w 3679796"/>
              <a:gd name="connsiteY2" fmla="*/ 320040 h 405097"/>
              <a:gd name="connsiteX3" fmla="*/ 3675888 w 3679796"/>
              <a:gd name="connsiteY3" fmla="*/ 27432 h 4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796" h="405097">
                <a:moveTo>
                  <a:pt x="0" y="0"/>
                </a:moveTo>
                <a:cubicBezTo>
                  <a:pt x="422910" y="165354"/>
                  <a:pt x="845820" y="330708"/>
                  <a:pt x="1399032" y="384048"/>
                </a:cubicBezTo>
                <a:cubicBezTo>
                  <a:pt x="1952244" y="437388"/>
                  <a:pt x="2939796" y="379476"/>
                  <a:pt x="3319272" y="320040"/>
                </a:cubicBezTo>
                <a:cubicBezTo>
                  <a:pt x="3698748" y="260604"/>
                  <a:pt x="3687318" y="144018"/>
                  <a:pt x="3675888" y="2743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88B8BA-BA19-FC79-67FD-F4EEACC8FC22}"/>
              </a:ext>
            </a:extLst>
          </p:cNvPr>
          <p:cNvSpPr/>
          <p:nvPr/>
        </p:nvSpPr>
        <p:spPr>
          <a:xfrm>
            <a:off x="3048160" y="4032252"/>
            <a:ext cx="3630070" cy="2347761"/>
          </a:xfrm>
          <a:custGeom>
            <a:avLst/>
            <a:gdLst>
              <a:gd name="connsiteX0" fmla="*/ 0 w 3679796"/>
              <a:gd name="connsiteY0" fmla="*/ 0 h 405097"/>
              <a:gd name="connsiteX1" fmla="*/ 1399032 w 3679796"/>
              <a:gd name="connsiteY1" fmla="*/ 384048 h 405097"/>
              <a:gd name="connsiteX2" fmla="*/ 3319272 w 3679796"/>
              <a:gd name="connsiteY2" fmla="*/ 320040 h 405097"/>
              <a:gd name="connsiteX3" fmla="*/ 3675888 w 3679796"/>
              <a:gd name="connsiteY3" fmla="*/ 27432 h 405097"/>
              <a:gd name="connsiteX0" fmla="*/ 0 w 3602794"/>
              <a:gd name="connsiteY0" fmla="*/ 0 h 2213716"/>
              <a:gd name="connsiteX1" fmla="*/ 1322030 w 3602794"/>
              <a:gd name="connsiteY1" fmla="*/ 2068469 h 2213716"/>
              <a:gd name="connsiteX2" fmla="*/ 3242270 w 3602794"/>
              <a:gd name="connsiteY2" fmla="*/ 2004461 h 2213716"/>
              <a:gd name="connsiteX3" fmla="*/ 3598886 w 3602794"/>
              <a:gd name="connsiteY3" fmla="*/ 1711853 h 2213716"/>
              <a:gd name="connsiteX0" fmla="*/ 0 w 3602794"/>
              <a:gd name="connsiteY0" fmla="*/ 0 h 2213716"/>
              <a:gd name="connsiteX1" fmla="*/ 1322030 w 3602794"/>
              <a:gd name="connsiteY1" fmla="*/ 2068469 h 2213716"/>
              <a:gd name="connsiteX2" fmla="*/ 3242270 w 3602794"/>
              <a:gd name="connsiteY2" fmla="*/ 2004461 h 2213716"/>
              <a:gd name="connsiteX3" fmla="*/ 3598886 w 3602794"/>
              <a:gd name="connsiteY3" fmla="*/ 1711853 h 2213716"/>
              <a:gd name="connsiteX0" fmla="*/ 0 w 3601596"/>
              <a:gd name="connsiteY0" fmla="*/ 0 h 2244474"/>
              <a:gd name="connsiteX1" fmla="*/ 1322030 w 3601596"/>
              <a:gd name="connsiteY1" fmla="*/ 2068469 h 2244474"/>
              <a:gd name="connsiteX2" fmla="*/ 3223020 w 3601596"/>
              <a:gd name="connsiteY2" fmla="*/ 2091089 h 2244474"/>
              <a:gd name="connsiteX3" fmla="*/ 3598886 w 3601596"/>
              <a:gd name="connsiteY3" fmla="*/ 1711853 h 2244474"/>
              <a:gd name="connsiteX0" fmla="*/ 0 w 3601194"/>
              <a:gd name="connsiteY0" fmla="*/ 0 h 2244474"/>
              <a:gd name="connsiteX1" fmla="*/ 1322030 w 3601194"/>
              <a:gd name="connsiteY1" fmla="*/ 2068469 h 2244474"/>
              <a:gd name="connsiteX2" fmla="*/ 3223020 w 3601194"/>
              <a:gd name="connsiteY2" fmla="*/ 2091089 h 2244474"/>
              <a:gd name="connsiteX3" fmla="*/ 3598886 w 3601194"/>
              <a:gd name="connsiteY3" fmla="*/ 1711853 h 2244474"/>
              <a:gd name="connsiteX0" fmla="*/ 0 w 3630070"/>
              <a:gd name="connsiteY0" fmla="*/ 0 h 2347761"/>
              <a:gd name="connsiteX1" fmla="*/ 1350906 w 3630070"/>
              <a:gd name="connsiteY1" fmla="*/ 2164721 h 2347761"/>
              <a:gd name="connsiteX2" fmla="*/ 3251896 w 3630070"/>
              <a:gd name="connsiteY2" fmla="*/ 2187341 h 2347761"/>
              <a:gd name="connsiteX3" fmla="*/ 3627762 w 3630070"/>
              <a:gd name="connsiteY3" fmla="*/ 1808105 h 234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070" h="2347761">
                <a:moveTo>
                  <a:pt x="0" y="0"/>
                </a:moveTo>
                <a:cubicBezTo>
                  <a:pt x="143777" y="531114"/>
                  <a:pt x="808923" y="1800164"/>
                  <a:pt x="1350906" y="2164721"/>
                </a:cubicBezTo>
                <a:cubicBezTo>
                  <a:pt x="1892889" y="2529278"/>
                  <a:pt x="2872420" y="2246777"/>
                  <a:pt x="3251896" y="2187341"/>
                </a:cubicBezTo>
                <a:cubicBezTo>
                  <a:pt x="3621747" y="2041278"/>
                  <a:pt x="3639192" y="1924691"/>
                  <a:pt x="3627762" y="180810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78102-9657-6A72-C3C2-43879EB60CE3}"/>
              </a:ext>
            </a:extLst>
          </p:cNvPr>
          <p:cNvSpPr txBox="1"/>
          <p:nvPr/>
        </p:nvSpPr>
        <p:spPr>
          <a:xfrm>
            <a:off x="2459736" y="5674597"/>
            <a:ext cx="1925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both websites, our score is GREAT.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924F15-9098-0D32-6CC7-3380C64D1263}"/>
              </a:ext>
            </a:extLst>
          </p:cNvPr>
          <p:cNvSpPr/>
          <p:nvPr/>
        </p:nvSpPr>
        <p:spPr>
          <a:xfrm>
            <a:off x="11802183" y="329478"/>
            <a:ext cx="546053" cy="1403632"/>
          </a:xfrm>
          <a:custGeom>
            <a:avLst/>
            <a:gdLst>
              <a:gd name="connsiteX0" fmla="*/ 446567 w 546053"/>
              <a:gd name="connsiteY0" fmla="*/ 10767 h 1403632"/>
              <a:gd name="connsiteX1" fmla="*/ 361507 w 546053"/>
              <a:gd name="connsiteY1" fmla="*/ 21399 h 1403632"/>
              <a:gd name="connsiteX2" fmla="*/ 329609 w 546053"/>
              <a:gd name="connsiteY2" fmla="*/ 106460 h 1403632"/>
              <a:gd name="connsiteX3" fmla="*/ 297711 w 546053"/>
              <a:gd name="connsiteY3" fmla="*/ 117092 h 1403632"/>
              <a:gd name="connsiteX4" fmla="*/ 287079 w 546053"/>
              <a:gd name="connsiteY4" fmla="*/ 212785 h 1403632"/>
              <a:gd name="connsiteX5" fmla="*/ 255181 w 546053"/>
              <a:gd name="connsiteY5" fmla="*/ 244683 h 1403632"/>
              <a:gd name="connsiteX6" fmla="*/ 297711 w 546053"/>
              <a:gd name="connsiteY6" fmla="*/ 351009 h 1403632"/>
              <a:gd name="connsiteX7" fmla="*/ 244548 w 546053"/>
              <a:gd name="connsiteY7" fmla="*/ 382906 h 1403632"/>
              <a:gd name="connsiteX8" fmla="*/ 212651 w 546053"/>
              <a:gd name="connsiteY8" fmla="*/ 404171 h 1403632"/>
              <a:gd name="connsiteX9" fmla="*/ 202018 w 546053"/>
              <a:gd name="connsiteY9" fmla="*/ 436069 h 1403632"/>
              <a:gd name="connsiteX10" fmla="*/ 223283 w 546053"/>
              <a:gd name="connsiteY10" fmla="*/ 489232 h 1403632"/>
              <a:gd name="connsiteX11" fmla="*/ 244548 w 546053"/>
              <a:gd name="connsiteY11" fmla="*/ 531762 h 1403632"/>
              <a:gd name="connsiteX12" fmla="*/ 223283 w 546053"/>
              <a:gd name="connsiteY12" fmla="*/ 563660 h 1403632"/>
              <a:gd name="connsiteX13" fmla="*/ 116958 w 546053"/>
              <a:gd name="connsiteY13" fmla="*/ 638088 h 1403632"/>
              <a:gd name="connsiteX14" fmla="*/ 148855 w 546053"/>
              <a:gd name="connsiteY14" fmla="*/ 723148 h 1403632"/>
              <a:gd name="connsiteX15" fmla="*/ 191386 w 546053"/>
              <a:gd name="connsiteY15" fmla="*/ 797576 h 1403632"/>
              <a:gd name="connsiteX16" fmla="*/ 212651 w 546053"/>
              <a:gd name="connsiteY16" fmla="*/ 925167 h 1403632"/>
              <a:gd name="connsiteX17" fmla="*/ 223283 w 546053"/>
              <a:gd name="connsiteY17" fmla="*/ 967697 h 1403632"/>
              <a:gd name="connsiteX18" fmla="*/ 159488 w 546053"/>
              <a:gd name="connsiteY18" fmla="*/ 988962 h 1403632"/>
              <a:gd name="connsiteX19" fmla="*/ 0 w 546053"/>
              <a:gd name="connsiteY19" fmla="*/ 999595 h 1403632"/>
              <a:gd name="connsiteX20" fmla="*/ 85060 w 546053"/>
              <a:gd name="connsiteY20" fmla="*/ 1042125 h 1403632"/>
              <a:gd name="connsiteX21" fmla="*/ 127590 w 546053"/>
              <a:gd name="connsiteY21" fmla="*/ 1074023 h 1403632"/>
              <a:gd name="connsiteX22" fmla="*/ 191386 w 546053"/>
              <a:gd name="connsiteY22" fmla="*/ 1116553 h 1403632"/>
              <a:gd name="connsiteX23" fmla="*/ 159488 w 546053"/>
              <a:gd name="connsiteY23" fmla="*/ 1148450 h 1403632"/>
              <a:gd name="connsiteX24" fmla="*/ 255181 w 546053"/>
              <a:gd name="connsiteY24" fmla="*/ 1190981 h 1403632"/>
              <a:gd name="connsiteX25" fmla="*/ 223283 w 546053"/>
              <a:gd name="connsiteY25" fmla="*/ 1212246 h 1403632"/>
              <a:gd name="connsiteX26" fmla="*/ 159488 w 546053"/>
              <a:gd name="connsiteY26" fmla="*/ 1233511 h 1403632"/>
              <a:gd name="connsiteX27" fmla="*/ 180753 w 546053"/>
              <a:gd name="connsiteY27" fmla="*/ 1265409 h 1403632"/>
              <a:gd name="connsiteX28" fmla="*/ 255181 w 546053"/>
              <a:gd name="connsiteY28" fmla="*/ 1297306 h 1403632"/>
              <a:gd name="connsiteX29" fmla="*/ 318976 w 546053"/>
              <a:gd name="connsiteY29" fmla="*/ 1350469 h 1403632"/>
              <a:gd name="connsiteX30" fmla="*/ 340241 w 546053"/>
              <a:gd name="connsiteY30" fmla="*/ 1403632 h 1403632"/>
              <a:gd name="connsiteX31" fmla="*/ 499730 w 546053"/>
              <a:gd name="connsiteY31" fmla="*/ 765678 h 1403632"/>
              <a:gd name="connsiteX32" fmla="*/ 467832 w 546053"/>
              <a:gd name="connsiteY32" fmla="*/ 489232 h 1403632"/>
              <a:gd name="connsiteX33" fmla="*/ 478465 w 546053"/>
              <a:gd name="connsiteY33" fmla="*/ 372274 h 1403632"/>
              <a:gd name="connsiteX34" fmla="*/ 499730 w 546053"/>
              <a:gd name="connsiteY34" fmla="*/ 340376 h 1403632"/>
              <a:gd name="connsiteX35" fmla="*/ 478465 w 546053"/>
              <a:gd name="connsiteY35" fmla="*/ 148990 h 1403632"/>
              <a:gd name="connsiteX36" fmla="*/ 446567 w 546053"/>
              <a:gd name="connsiteY36" fmla="*/ 10767 h 140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6053" h="1403632">
                <a:moveTo>
                  <a:pt x="446567" y="10767"/>
                </a:moveTo>
                <a:cubicBezTo>
                  <a:pt x="427074" y="-10498"/>
                  <a:pt x="383622" y="3305"/>
                  <a:pt x="361507" y="21399"/>
                </a:cubicBezTo>
                <a:cubicBezTo>
                  <a:pt x="338070" y="40575"/>
                  <a:pt x="346406" y="81264"/>
                  <a:pt x="329609" y="106460"/>
                </a:cubicBezTo>
                <a:cubicBezTo>
                  <a:pt x="323392" y="115785"/>
                  <a:pt x="308344" y="113548"/>
                  <a:pt x="297711" y="117092"/>
                </a:cubicBezTo>
                <a:cubicBezTo>
                  <a:pt x="294167" y="148990"/>
                  <a:pt x="297228" y="182338"/>
                  <a:pt x="287079" y="212785"/>
                </a:cubicBezTo>
                <a:cubicBezTo>
                  <a:pt x="282324" y="227050"/>
                  <a:pt x="256542" y="229708"/>
                  <a:pt x="255181" y="244683"/>
                </a:cubicBezTo>
                <a:cubicBezTo>
                  <a:pt x="249257" y="309846"/>
                  <a:pt x="265941" y="319237"/>
                  <a:pt x="297711" y="351009"/>
                </a:cubicBezTo>
                <a:cubicBezTo>
                  <a:pt x="279990" y="361641"/>
                  <a:pt x="262073" y="371953"/>
                  <a:pt x="244548" y="382906"/>
                </a:cubicBezTo>
                <a:cubicBezTo>
                  <a:pt x="233712" y="389679"/>
                  <a:pt x="220634" y="394193"/>
                  <a:pt x="212651" y="404171"/>
                </a:cubicBezTo>
                <a:cubicBezTo>
                  <a:pt x="205650" y="412923"/>
                  <a:pt x="205562" y="425436"/>
                  <a:pt x="202018" y="436069"/>
                </a:cubicBezTo>
                <a:cubicBezTo>
                  <a:pt x="209106" y="453790"/>
                  <a:pt x="215531" y="471791"/>
                  <a:pt x="223283" y="489232"/>
                </a:cubicBezTo>
                <a:cubicBezTo>
                  <a:pt x="229720" y="503716"/>
                  <a:pt x="244548" y="515912"/>
                  <a:pt x="244548" y="531762"/>
                </a:cubicBezTo>
                <a:cubicBezTo>
                  <a:pt x="244548" y="544541"/>
                  <a:pt x="233370" y="555815"/>
                  <a:pt x="223283" y="563660"/>
                </a:cubicBezTo>
                <a:cubicBezTo>
                  <a:pt x="54574" y="694878"/>
                  <a:pt x="211803" y="543240"/>
                  <a:pt x="116958" y="638088"/>
                </a:cubicBezTo>
                <a:cubicBezTo>
                  <a:pt x="127590" y="666441"/>
                  <a:pt x="135313" y="696064"/>
                  <a:pt x="148855" y="723148"/>
                </a:cubicBezTo>
                <a:cubicBezTo>
                  <a:pt x="213230" y="851897"/>
                  <a:pt x="158862" y="700007"/>
                  <a:pt x="191386" y="797576"/>
                </a:cubicBezTo>
                <a:cubicBezTo>
                  <a:pt x="198474" y="840106"/>
                  <a:pt x="204705" y="882788"/>
                  <a:pt x="212651" y="925167"/>
                </a:cubicBezTo>
                <a:cubicBezTo>
                  <a:pt x="215344" y="939530"/>
                  <a:pt x="232638" y="956471"/>
                  <a:pt x="223283" y="967697"/>
                </a:cubicBezTo>
                <a:cubicBezTo>
                  <a:pt x="208933" y="984917"/>
                  <a:pt x="181678" y="985792"/>
                  <a:pt x="159488" y="988962"/>
                </a:cubicBezTo>
                <a:cubicBezTo>
                  <a:pt x="106743" y="996497"/>
                  <a:pt x="53163" y="996051"/>
                  <a:pt x="0" y="999595"/>
                </a:cubicBezTo>
                <a:cubicBezTo>
                  <a:pt x="42830" y="1063839"/>
                  <a:pt x="-7546" y="1005082"/>
                  <a:pt x="85060" y="1042125"/>
                </a:cubicBezTo>
                <a:cubicBezTo>
                  <a:pt x="101513" y="1048707"/>
                  <a:pt x="113072" y="1063861"/>
                  <a:pt x="127590" y="1074023"/>
                </a:cubicBezTo>
                <a:cubicBezTo>
                  <a:pt x="148528" y="1088679"/>
                  <a:pt x="191386" y="1116553"/>
                  <a:pt x="191386" y="1116553"/>
                </a:cubicBezTo>
                <a:cubicBezTo>
                  <a:pt x="180753" y="1127185"/>
                  <a:pt x="152764" y="1135001"/>
                  <a:pt x="159488" y="1148450"/>
                </a:cubicBezTo>
                <a:cubicBezTo>
                  <a:pt x="166870" y="1163214"/>
                  <a:pt x="232048" y="1183270"/>
                  <a:pt x="255181" y="1190981"/>
                </a:cubicBezTo>
                <a:cubicBezTo>
                  <a:pt x="244548" y="1198069"/>
                  <a:pt x="234960" y="1207056"/>
                  <a:pt x="223283" y="1212246"/>
                </a:cubicBezTo>
                <a:cubicBezTo>
                  <a:pt x="202800" y="1221350"/>
                  <a:pt x="173491" y="1216008"/>
                  <a:pt x="159488" y="1233511"/>
                </a:cubicBezTo>
                <a:cubicBezTo>
                  <a:pt x="151505" y="1243490"/>
                  <a:pt x="171717" y="1256373"/>
                  <a:pt x="180753" y="1265409"/>
                </a:cubicBezTo>
                <a:cubicBezTo>
                  <a:pt x="205229" y="1289885"/>
                  <a:pt x="222645" y="1289172"/>
                  <a:pt x="255181" y="1297306"/>
                </a:cubicBezTo>
                <a:cubicBezTo>
                  <a:pt x="277228" y="1312004"/>
                  <a:pt x="304356" y="1327076"/>
                  <a:pt x="318976" y="1350469"/>
                </a:cubicBezTo>
                <a:cubicBezTo>
                  <a:pt x="329091" y="1366654"/>
                  <a:pt x="333153" y="1385911"/>
                  <a:pt x="340241" y="1403632"/>
                </a:cubicBezTo>
                <a:cubicBezTo>
                  <a:pt x="683844" y="1377200"/>
                  <a:pt x="491531" y="1438058"/>
                  <a:pt x="499730" y="765678"/>
                </a:cubicBezTo>
                <a:cubicBezTo>
                  <a:pt x="502610" y="529466"/>
                  <a:pt x="532153" y="585715"/>
                  <a:pt x="467832" y="489232"/>
                </a:cubicBezTo>
                <a:cubicBezTo>
                  <a:pt x="471376" y="450246"/>
                  <a:pt x="470263" y="410552"/>
                  <a:pt x="478465" y="372274"/>
                </a:cubicBezTo>
                <a:cubicBezTo>
                  <a:pt x="481143" y="359779"/>
                  <a:pt x="498980" y="353133"/>
                  <a:pt x="499730" y="340376"/>
                </a:cubicBezTo>
                <a:cubicBezTo>
                  <a:pt x="505288" y="245878"/>
                  <a:pt x="496099" y="219530"/>
                  <a:pt x="478465" y="148990"/>
                </a:cubicBezTo>
                <a:cubicBezTo>
                  <a:pt x="467511" y="28502"/>
                  <a:pt x="466060" y="32032"/>
                  <a:pt x="446567" y="10767"/>
                </a:cubicBezTo>
                <a:close/>
              </a:path>
            </a:pathLst>
          </a:custGeom>
          <a:solidFill>
            <a:schemeClr val="accent1">
              <a:lumMod val="20%"/>
              <a:lumOff val="80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6864"/>
      </p:ext>
    </p:extLst>
  </p:cSld>
  <p:clrMapOvr>
    <a:masterClrMapping/>
  </p:clrMapOvr>
  <p:transition spd="slow" advTm="1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AA718B-4E6B-3E55-64BD-616006A90906}"/>
              </a:ext>
            </a:extLst>
          </p:cNvPr>
          <p:cNvSpPr/>
          <p:nvPr/>
        </p:nvSpPr>
        <p:spPr>
          <a:xfrm>
            <a:off x="1907177" y="1418863"/>
            <a:ext cx="8813074" cy="2010137"/>
          </a:xfrm>
          <a:custGeom>
            <a:avLst/>
            <a:gdLst>
              <a:gd name="connsiteX0" fmla="*/ 975360 w 8813074"/>
              <a:gd name="connsiteY0" fmla="*/ 78377 h 1793965"/>
              <a:gd name="connsiteX1" fmla="*/ 740229 w 8813074"/>
              <a:gd name="connsiteY1" fmla="*/ 113211 h 1793965"/>
              <a:gd name="connsiteX2" fmla="*/ 714103 w 8813074"/>
              <a:gd name="connsiteY2" fmla="*/ 139337 h 1793965"/>
              <a:gd name="connsiteX3" fmla="*/ 705394 w 8813074"/>
              <a:gd name="connsiteY3" fmla="*/ 165463 h 1793965"/>
              <a:gd name="connsiteX4" fmla="*/ 775063 w 8813074"/>
              <a:gd name="connsiteY4" fmla="*/ 269965 h 1793965"/>
              <a:gd name="connsiteX5" fmla="*/ 836023 w 8813074"/>
              <a:gd name="connsiteY5" fmla="*/ 287383 h 1793965"/>
              <a:gd name="connsiteX6" fmla="*/ 740229 w 8813074"/>
              <a:gd name="connsiteY6" fmla="*/ 339634 h 1793965"/>
              <a:gd name="connsiteX7" fmla="*/ 644434 w 8813074"/>
              <a:gd name="connsiteY7" fmla="*/ 357051 h 1793965"/>
              <a:gd name="connsiteX8" fmla="*/ 609600 w 8813074"/>
              <a:gd name="connsiteY8" fmla="*/ 365760 h 1793965"/>
              <a:gd name="connsiteX9" fmla="*/ 600892 w 8813074"/>
              <a:gd name="connsiteY9" fmla="*/ 391885 h 1793965"/>
              <a:gd name="connsiteX10" fmla="*/ 644434 w 8813074"/>
              <a:gd name="connsiteY10" fmla="*/ 496388 h 1793965"/>
              <a:gd name="connsiteX11" fmla="*/ 592183 w 8813074"/>
              <a:gd name="connsiteY11" fmla="*/ 505097 h 1793965"/>
              <a:gd name="connsiteX12" fmla="*/ 200297 w 8813074"/>
              <a:gd name="connsiteY12" fmla="*/ 531223 h 1793965"/>
              <a:gd name="connsiteX13" fmla="*/ 156754 w 8813074"/>
              <a:gd name="connsiteY13" fmla="*/ 548640 h 1793965"/>
              <a:gd name="connsiteX14" fmla="*/ 95794 w 8813074"/>
              <a:gd name="connsiteY14" fmla="*/ 566057 h 1793965"/>
              <a:gd name="connsiteX15" fmla="*/ 34834 w 8813074"/>
              <a:gd name="connsiteY15" fmla="*/ 600891 h 1793965"/>
              <a:gd name="connsiteX16" fmla="*/ 0 w 8813074"/>
              <a:gd name="connsiteY16" fmla="*/ 618308 h 1793965"/>
              <a:gd name="connsiteX17" fmla="*/ 69669 w 8813074"/>
              <a:gd name="connsiteY17" fmla="*/ 714103 h 1793965"/>
              <a:gd name="connsiteX18" fmla="*/ 287383 w 8813074"/>
              <a:gd name="connsiteY18" fmla="*/ 783771 h 1793965"/>
              <a:gd name="connsiteX19" fmla="*/ 391886 w 8813074"/>
              <a:gd name="connsiteY19" fmla="*/ 827314 h 1793965"/>
              <a:gd name="connsiteX20" fmla="*/ 505097 w 8813074"/>
              <a:gd name="connsiteY20" fmla="*/ 853440 h 1793965"/>
              <a:gd name="connsiteX21" fmla="*/ 609600 w 8813074"/>
              <a:gd name="connsiteY21" fmla="*/ 896983 h 1793965"/>
              <a:gd name="connsiteX22" fmla="*/ 592183 w 8813074"/>
              <a:gd name="connsiteY22" fmla="*/ 923108 h 1793965"/>
              <a:gd name="connsiteX23" fmla="*/ 566057 w 8813074"/>
              <a:gd name="connsiteY23" fmla="*/ 940525 h 1793965"/>
              <a:gd name="connsiteX24" fmla="*/ 574766 w 8813074"/>
              <a:gd name="connsiteY24" fmla="*/ 975360 h 1793965"/>
              <a:gd name="connsiteX25" fmla="*/ 470263 w 8813074"/>
              <a:gd name="connsiteY25" fmla="*/ 1088571 h 1793965"/>
              <a:gd name="connsiteX26" fmla="*/ 296092 w 8813074"/>
              <a:gd name="connsiteY26" fmla="*/ 1123405 h 1793965"/>
              <a:gd name="connsiteX27" fmla="*/ 409303 w 8813074"/>
              <a:gd name="connsiteY27" fmla="*/ 1201783 h 1793965"/>
              <a:gd name="connsiteX28" fmla="*/ 374469 w 8813074"/>
              <a:gd name="connsiteY28" fmla="*/ 1219200 h 1793965"/>
              <a:gd name="connsiteX29" fmla="*/ 148046 w 8813074"/>
              <a:gd name="connsiteY29" fmla="*/ 1306285 h 1793965"/>
              <a:gd name="connsiteX30" fmla="*/ 43543 w 8813074"/>
              <a:gd name="connsiteY30" fmla="*/ 1341120 h 1793965"/>
              <a:gd name="connsiteX31" fmla="*/ 165463 w 8813074"/>
              <a:gd name="connsiteY31" fmla="*/ 1402080 h 1793965"/>
              <a:gd name="connsiteX32" fmla="*/ 235132 w 8813074"/>
              <a:gd name="connsiteY32" fmla="*/ 1480457 h 1793965"/>
              <a:gd name="connsiteX33" fmla="*/ 243840 w 8813074"/>
              <a:gd name="connsiteY33" fmla="*/ 1506583 h 1793965"/>
              <a:gd name="connsiteX34" fmla="*/ 217714 w 8813074"/>
              <a:gd name="connsiteY34" fmla="*/ 1576251 h 1793965"/>
              <a:gd name="connsiteX35" fmla="*/ 261257 w 8813074"/>
              <a:gd name="connsiteY35" fmla="*/ 1593668 h 1793965"/>
              <a:gd name="connsiteX36" fmla="*/ 357052 w 8813074"/>
              <a:gd name="connsiteY36" fmla="*/ 1680754 h 1793965"/>
              <a:gd name="connsiteX37" fmla="*/ 705394 w 8813074"/>
              <a:gd name="connsiteY37" fmla="*/ 1793965 h 1793965"/>
              <a:gd name="connsiteX38" fmla="*/ 1140823 w 8813074"/>
              <a:gd name="connsiteY38" fmla="*/ 1750423 h 1793965"/>
              <a:gd name="connsiteX39" fmla="*/ 1584960 w 8813074"/>
              <a:gd name="connsiteY39" fmla="*/ 1689463 h 1793965"/>
              <a:gd name="connsiteX40" fmla="*/ 1637212 w 8813074"/>
              <a:gd name="connsiteY40" fmla="*/ 1680754 h 1793965"/>
              <a:gd name="connsiteX41" fmla="*/ 1898469 w 8813074"/>
              <a:gd name="connsiteY41" fmla="*/ 1663337 h 1793965"/>
              <a:gd name="connsiteX42" fmla="*/ 2438400 w 8813074"/>
              <a:gd name="connsiteY42" fmla="*/ 1637211 h 1793965"/>
              <a:gd name="connsiteX43" fmla="*/ 2586446 w 8813074"/>
              <a:gd name="connsiteY43" fmla="*/ 1619794 h 1793965"/>
              <a:gd name="connsiteX44" fmla="*/ 3457303 w 8813074"/>
              <a:gd name="connsiteY44" fmla="*/ 1611085 h 1793965"/>
              <a:gd name="connsiteX45" fmla="*/ 3866606 w 8813074"/>
              <a:gd name="connsiteY45" fmla="*/ 1602377 h 1793965"/>
              <a:gd name="connsiteX46" fmla="*/ 3988526 w 8813074"/>
              <a:gd name="connsiteY46" fmla="*/ 1576251 h 1793965"/>
              <a:gd name="connsiteX47" fmla="*/ 6522720 w 8813074"/>
              <a:gd name="connsiteY47" fmla="*/ 1567543 h 1793965"/>
              <a:gd name="connsiteX48" fmla="*/ 6810103 w 8813074"/>
              <a:gd name="connsiteY48" fmla="*/ 1506583 h 1793965"/>
              <a:gd name="connsiteX49" fmla="*/ 6723017 w 8813074"/>
              <a:gd name="connsiteY49" fmla="*/ 1489165 h 1793965"/>
              <a:gd name="connsiteX50" fmla="*/ 6635932 w 8813074"/>
              <a:gd name="connsiteY50" fmla="*/ 1471748 h 1793965"/>
              <a:gd name="connsiteX51" fmla="*/ 6627223 w 8813074"/>
              <a:gd name="connsiteY51" fmla="*/ 1445623 h 1793965"/>
              <a:gd name="connsiteX52" fmla="*/ 6714309 w 8813074"/>
              <a:gd name="connsiteY52" fmla="*/ 1288868 h 1793965"/>
              <a:gd name="connsiteX53" fmla="*/ 6749143 w 8813074"/>
              <a:gd name="connsiteY53" fmla="*/ 1280160 h 1793965"/>
              <a:gd name="connsiteX54" fmla="*/ 6810103 w 8813074"/>
              <a:gd name="connsiteY54" fmla="*/ 1262743 h 1793965"/>
              <a:gd name="connsiteX55" fmla="*/ 6862354 w 8813074"/>
              <a:gd name="connsiteY55" fmla="*/ 1245325 h 1793965"/>
              <a:gd name="connsiteX56" fmla="*/ 7262949 w 8813074"/>
              <a:gd name="connsiteY56" fmla="*/ 1175657 h 1793965"/>
              <a:gd name="connsiteX57" fmla="*/ 7376160 w 8813074"/>
              <a:gd name="connsiteY57" fmla="*/ 1166948 h 1793965"/>
              <a:gd name="connsiteX58" fmla="*/ 7550332 w 8813074"/>
              <a:gd name="connsiteY58" fmla="*/ 1158240 h 1793965"/>
              <a:gd name="connsiteX59" fmla="*/ 7698377 w 8813074"/>
              <a:gd name="connsiteY59" fmla="*/ 1149531 h 1793965"/>
              <a:gd name="connsiteX60" fmla="*/ 7837714 w 8813074"/>
              <a:gd name="connsiteY60" fmla="*/ 1123405 h 1793965"/>
              <a:gd name="connsiteX61" fmla="*/ 7942217 w 8813074"/>
              <a:gd name="connsiteY61" fmla="*/ 1114697 h 1793965"/>
              <a:gd name="connsiteX62" fmla="*/ 8038012 w 8813074"/>
              <a:gd name="connsiteY62" fmla="*/ 1088571 h 1793965"/>
              <a:gd name="connsiteX63" fmla="*/ 8264434 w 8813074"/>
              <a:gd name="connsiteY63" fmla="*/ 1062445 h 1793965"/>
              <a:gd name="connsiteX64" fmla="*/ 8334103 w 8813074"/>
              <a:gd name="connsiteY64" fmla="*/ 1053737 h 1793965"/>
              <a:gd name="connsiteX65" fmla="*/ 8429897 w 8813074"/>
              <a:gd name="connsiteY65" fmla="*/ 1018903 h 1793965"/>
              <a:gd name="connsiteX66" fmla="*/ 8403772 w 8813074"/>
              <a:gd name="connsiteY66" fmla="*/ 975360 h 1793965"/>
              <a:gd name="connsiteX67" fmla="*/ 8351520 w 8813074"/>
              <a:gd name="connsiteY67" fmla="*/ 957943 h 1793965"/>
              <a:gd name="connsiteX68" fmla="*/ 8316686 w 8813074"/>
              <a:gd name="connsiteY68" fmla="*/ 940525 h 1793965"/>
              <a:gd name="connsiteX69" fmla="*/ 8273143 w 8813074"/>
              <a:gd name="connsiteY69" fmla="*/ 923108 h 1793965"/>
              <a:gd name="connsiteX70" fmla="*/ 8299269 w 8813074"/>
              <a:gd name="connsiteY70" fmla="*/ 827314 h 1793965"/>
              <a:gd name="connsiteX71" fmla="*/ 8429897 w 8813074"/>
              <a:gd name="connsiteY71" fmla="*/ 722811 h 1793965"/>
              <a:gd name="connsiteX72" fmla="*/ 8560526 w 8813074"/>
              <a:gd name="connsiteY72" fmla="*/ 644434 h 1793965"/>
              <a:gd name="connsiteX73" fmla="*/ 8577943 w 8813074"/>
              <a:gd name="connsiteY73" fmla="*/ 574765 h 1793965"/>
              <a:gd name="connsiteX74" fmla="*/ 8656320 w 8813074"/>
              <a:gd name="connsiteY74" fmla="*/ 487680 h 1793965"/>
              <a:gd name="connsiteX75" fmla="*/ 8813074 w 8813074"/>
              <a:gd name="connsiteY75" fmla="*/ 339634 h 1793965"/>
              <a:gd name="connsiteX76" fmla="*/ 8691154 w 8813074"/>
              <a:gd name="connsiteY76" fmla="*/ 304800 h 1793965"/>
              <a:gd name="connsiteX77" fmla="*/ 8508274 w 8813074"/>
              <a:gd name="connsiteY77" fmla="*/ 287383 h 1793965"/>
              <a:gd name="connsiteX78" fmla="*/ 8543109 w 8813074"/>
              <a:gd name="connsiteY78" fmla="*/ 182880 h 1793965"/>
              <a:gd name="connsiteX79" fmla="*/ 8569234 w 8813074"/>
              <a:gd name="connsiteY79" fmla="*/ 139337 h 1793965"/>
              <a:gd name="connsiteX80" fmla="*/ 8490857 w 8813074"/>
              <a:gd name="connsiteY80" fmla="*/ 130628 h 1793965"/>
              <a:gd name="connsiteX81" fmla="*/ 8395063 w 8813074"/>
              <a:gd name="connsiteY81" fmla="*/ 113211 h 1793965"/>
              <a:gd name="connsiteX82" fmla="*/ 8360229 w 8813074"/>
              <a:gd name="connsiteY82" fmla="*/ 78377 h 1793965"/>
              <a:gd name="connsiteX83" fmla="*/ 8090263 w 8813074"/>
              <a:gd name="connsiteY83" fmla="*/ 34834 h 1793965"/>
              <a:gd name="connsiteX84" fmla="*/ 7855132 w 8813074"/>
              <a:gd name="connsiteY84" fmla="*/ 43543 h 1793965"/>
              <a:gd name="connsiteX85" fmla="*/ 7759337 w 8813074"/>
              <a:gd name="connsiteY85" fmla="*/ 60960 h 1793965"/>
              <a:gd name="connsiteX86" fmla="*/ 7123612 w 8813074"/>
              <a:gd name="connsiteY86" fmla="*/ 78377 h 1793965"/>
              <a:gd name="connsiteX87" fmla="*/ 6557554 w 8813074"/>
              <a:gd name="connsiteY87" fmla="*/ 95794 h 1793965"/>
              <a:gd name="connsiteX88" fmla="*/ 6365966 w 8813074"/>
              <a:gd name="connsiteY88" fmla="*/ 121920 h 1793965"/>
              <a:gd name="connsiteX89" fmla="*/ 6235337 w 8813074"/>
              <a:gd name="connsiteY89" fmla="*/ 156754 h 1793965"/>
              <a:gd name="connsiteX90" fmla="*/ 6008914 w 8813074"/>
              <a:gd name="connsiteY90" fmla="*/ 182880 h 1793965"/>
              <a:gd name="connsiteX91" fmla="*/ 5921829 w 8813074"/>
              <a:gd name="connsiteY91" fmla="*/ 165463 h 1793965"/>
              <a:gd name="connsiteX92" fmla="*/ 5974080 w 8813074"/>
              <a:gd name="connsiteY92" fmla="*/ 95794 h 1793965"/>
              <a:gd name="connsiteX93" fmla="*/ 5860869 w 8813074"/>
              <a:gd name="connsiteY93" fmla="*/ 69668 h 1793965"/>
              <a:gd name="connsiteX94" fmla="*/ 5773783 w 8813074"/>
              <a:gd name="connsiteY94" fmla="*/ 52251 h 1793965"/>
              <a:gd name="connsiteX95" fmla="*/ 5521234 w 8813074"/>
              <a:gd name="connsiteY95" fmla="*/ 34834 h 1793965"/>
              <a:gd name="connsiteX96" fmla="*/ 4754880 w 8813074"/>
              <a:gd name="connsiteY96" fmla="*/ 60960 h 1793965"/>
              <a:gd name="connsiteX97" fmla="*/ 4049486 w 8813074"/>
              <a:gd name="connsiteY97" fmla="*/ 174171 h 1793965"/>
              <a:gd name="connsiteX98" fmla="*/ 3857897 w 8813074"/>
              <a:gd name="connsiteY98" fmla="*/ 182880 h 1793965"/>
              <a:gd name="connsiteX99" fmla="*/ 3213463 w 8813074"/>
              <a:gd name="connsiteY99" fmla="*/ 139337 h 1793965"/>
              <a:gd name="connsiteX100" fmla="*/ 3074126 w 8813074"/>
              <a:gd name="connsiteY100" fmla="*/ 78377 h 1793965"/>
              <a:gd name="connsiteX101" fmla="*/ 3065417 w 8813074"/>
              <a:gd name="connsiteY101" fmla="*/ 26125 h 1793965"/>
              <a:gd name="connsiteX102" fmla="*/ 3021874 w 8813074"/>
              <a:gd name="connsiteY102" fmla="*/ 17417 h 1793965"/>
              <a:gd name="connsiteX103" fmla="*/ 2952206 w 8813074"/>
              <a:gd name="connsiteY103" fmla="*/ 0 h 1793965"/>
              <a:gd name="connsiteX104" fmla="*/ 1854926 w 8813074"/>
              <a:gd name="connsiteY104" fmla="*/ 8708 h 1793965"/>
              <a:gd name="connsiteX105" fmla="*/ 1759132 w 8813074"/>
              <a:gd name="connsiteY105" fmla="*/ 26125 h 1793965"/>
              <a:gd name="connsiteX106" fmla="*/ 1576252 w 8813074"/>
              <a:gd name="connsiteY106" fmla="*/ 43543 h 1793965"/>
              <a:gd name="connsiteX107" fmla="*/ 1436914 w 8813074"/>
              <a:gd name="connsiteY107" fmla="*/ 69668 h 1793965"/>
              <a:gd name="connsiteX108" fmla="*/ 1062446 w 8813074"/>
              <a:gd name="connsiteY108" fmla="*/ 87085 h 1793965"/>
              <a:gd name="connsiteX109" fmla="*/ 975360 w 8813074"/>
              <a:gd name="connsiteY109" fmla="*/ 78377 h 179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813074" h="1793965">
                <a:moveTo>
                  <a:pt x="975360" y="78377"/>
                </a:moveTo>
                <a:cubicBezTo>
                  <a:pt x="946347" y="81015"/>
                  <a:pt x="799885" y="75926"/>
                  <a:pt x="740229" y="113211"/>
                </a:cubicBezTo>
                <a:cubicBezTo>
                  <a:pt x="729785" y="119738"/>
                  <a:pt x="722812" y="130628"/>
                  <a:pt x="714103" y="139337"/>
                </a:cubicBezTo>
                <a:cubicBezTo>
                  <a:pt x="711200" y="148046"/>
                  <a:pt x="704481" y="156329"/>
                  <a:pt x="705394" y="165463"/>
                </a:cubicBezTo>
                <a:cubicBezTo>
                  <a:pt x="710806" y="219580"/>
                  <a:pt x="726139" y="243621"/>
                  <a:pt x="775063" y="269965"/>
                </a:cubicBezTo>
                <a:cubicBezTo>
                  <a:pt x="793670" y="279984"/>
                  <a:pt x="815703" y="281577"/>
                  <a:pt x="836023" y="287383"/>
                </a:cubicBezTo>
                <a:cubicBezTo>
                  <a:pt x="818381" y="340306"/>
                  <a:pt x="833957" y="317318"/>
                  <a:pt x="740229" y="339634"/>
                </a:cubicBezTo>
                <a:cubicBezTo>
                  <a:pt x="708656" y="347151"/>
                  <a:pt x="676259" y="350686"/>
                  <a:pt x="644434" y="357051"/>
                </a:cubicBezTo>
                <a:cubicBezTo>
                  <a:pt x="632698" y="359398"/>
                  <a:pt x="621211" y="362857"/>
                  <a:pt x="609600" y="365760"/>
                </a:cubicBezTo>
                <a:cubicBezTo>
                  <a:pt x="606697" y="374468"/>
                  <a:pt x="600892" y="382706"/>
                  <a:pt x="600892" y="391885"/>
                </a:cubicBezTo>
                <a:cubicBezTo>
                  <a:pt x="600892" y="446561"/>
                  <a:pt x="614208" y="451049"/>
                  <a:pt x="644434" y="496388"/>
                </a:cubicBezTo>
                <a:cubicBezTo>
                  <a:pt x="627017" y="499291"/>
                  <a:pt x="609786" y="503716"/>
                  <a:pt x="592183" y="505097"/>
                </a:cubicBezTo>
                <a:cubicBezTo>
                  <a:pt x="461665" y="515334"/>
                  <a:pt x="200297" y="531223"/>
                  <a:pt x="200297" y="531223"/>
                </a:cubicBezTo>
                <a:cubicBezTo>
                  <a:pt x="185783" y="537029"/>
                  <a:pt x="171584" y="543697"/>
                  <a:pt x="156754" y="548640"/>
                </a:cubicBezTo>
                <a:cubicBezTo>
                  <a:pt x="136705" y="555323"/>
                  <a:pt x="115218" y="557732"/>
                  <a:pt x="95794" y="566057"/>
                </a:cubicBezTo>
                <a:cubicBezTo>
                  <a:pt x="74283" y="575276"/>
                  <a:pt x="55380" y="589684"/>
                  <a:pt x="34834" y="600891"/>
                </a:cubicBezTo>
                <a:cubicBezTo>
                  <a:pt x="23437" y="607107"/>
                  <a:pt x="11611" y="612502"/>
                  <a:pt x="0" y="618308"/>
                </a:cubicBezTo>
                <a:cubicBezTo>
                  <a:pt x="23223" y="650240"/>
                  <a:pt x="38679" y="689637"/>
                  <a:pt x="69669" y="714103"/>
                </a:cubicBezTo>
                <a:cubicBezTo>
                  <a:pt x="91956" y="731698"/>
                  <a:pt x="273647" y="779016"/>
                  <a:pt x="287383" y="783771"/>
                </a:cubicBezTo>
                <a:cubicBezTo>
                  <a:pt x="323044" y="796115"/>
                  <a:pt x="355944" y="815813"/>
                  <a:pt x="391886" y="827314"/>
                </a:cubicBezTo>
                <a:cubicBezTo>
                  <a:pt x="428772" y="839118"/>
                  <a:pt x="467858" y="842800"/>
                  <a:pt x="505097" y="853440"/>
                </a:cubicBezTo>
                <a:cubicBezTo>
                  <a:pt x="552837" y="867080"/>
                  <a:pt x="570423" y="877394"/>
                  <a:pt x="609600" y="896983"/>
                </a:cubicBezTo>
                <a:cubicBezTo>
                  <a:pt x="603794" y="905691"/>
                  <a:pt x="599584" y="915707"/>
                  <a:pt x="592183" y="923108"/>
                </a:cubicBezTo>
                <a:cubicBezTo>
                  <a:pt x="584782" y="930509"/>
                  <a:pt x="569367" y="930596"/>
                  <a:pt x="566057" y="940525"/>
                </a:cubicBezTo>
                <a:cubicBezTo>
                  <a:pt x="562272" y="951880"/>
                  <a:pt x="571863" y="963748"/>
                  <a:pt x="574766" y="975360"/>
                </a:cubicBezTo>
                <a:cubicBezTo>
                  <a:pt x="536190" y="1039653"/>
                  <a:pt x="539163" y="1070021"/>
                  <a:pt x="470263" y="1088571"/>
                </a:cubicBezTo>
                <a:cubicBezTo>
                  <a:pt x="413092" y="1103963"/>
                  <a:pt x="296092" y="1123405"/>
                  <a:pt x="296092" y="1123405"/>
                </a:cubicBezTo>
                <a:cubicBezTo>
                  <a:pt x="350238" y="1137844"/>
                  <a:pt x="475227" y="1124871"/>
                  <a:pt x="409303" y="1201783"/>
                </a:cubicBezTo>
                <a:cubicBezTo>
                  <a:pt x="400855" y="1211640"/>
                  <a:pt x="385389" y="1212180"/>
                  <a:pt x="374469" y="1219200"/>
                </a:cubicBezTo>
                <a:cubicBezTo>
                  <a:pt x="163908" y="1354560"/>
                  <a:pt x="435249" y="1210549"/>
                  <a:pt x="148046" y="1306285"/>
                </a:cubicBezTo>
                <a:lnTo>
                  <a:pt x="43543" y="1341120"/>
                </a:lnTo>
                <a:cubicBezTo>
                  <a:pt x="84183" y="1361440"/>
                  <a:pt x="147564" y="1360317"/>
                  <a:pt x="165463" y="1402080"/>
                </a:cubicBezTo>
                <a:cubicBezTo>
                  <a:pt x="197747" y="1477408"/>
                  <a:pt x="171063" y="1454830"/>
                  <a:pt x="235132" y="1480457"/>
                </a:cubicBezTo>
                <a:cubicBezTo>
                  <a:pt x="238035" y="1489166"/>
                  <a:pt x="247063" y="1497988"/>
                  <a:pt x="243840" y="1506583"/>
                </a:cubicBezTo>
                <a:cubicBezTo>
                  <a:pt x="237976" y="1522220"/>
                  <a:pt x="185989" y="1549813"/>
                  <a:pt x="217714" y="1576251"/>
                </a:cubicBezTo>
                <a:cubicBezTo>
                  <a:pt x="229723" y="1586259"/>
                  <a:pt x="246743" y="1587862"/>
                  <a:pt x="261257" y="1593668"/>
                </a:cubicBezTo>
                <a:cubicBezTo>
                  <a:pt x="293189" y="1622697"/>
                  <a:pt x="320259" y="1658203"/>
                  <a:pt x="357052" y="1680754"/>
                </a:cubicBezTo>
                <a:cubicBezTo>
                  <a:pt x="495198" y="1765424"/>
                  <a:pt x="552509" y="1763388"/>
                  <a:pt x="705394" y="1793965"/>
                </a:cubicBezTo>
                <a:cubicBezTo>
                  <a:pt x="813431" y="1784144"/>
                  <a:pt x="1015455" y="1768333"/>
                  <a:pt x="1140823" y="1750423"/>
                </a:cubicBezTo>
                <a:cubicBezTo>
                  <a:pt x="1584084" y="1687100"/>
                  <a:pt x="1345229" y="1709439"/>
                  <a:pt x="1584960" y="1689463"/>
                </a:cubicBezTo>
                <a:cubicBezTo>
                  <a:pt x="1602377" y="1686560"/>
                  <a:pt x="1619642" y="1682511"/>
                  <a:pt x="1637212" y="1680754"/>
                </a:cubicBezTo>
                <a:cubicBezTo>
                  <a:pt x="1677317" y="1676743"/>
                  <a:pt x="1864932" y="1665433"/>
                  <a:pt x="1898469" y="1663337"/>
                </a:cubicBezTo>
                <a:cubicBezTo>
                  <a:pt x="2193761" y="1621153"/>
                  <a:pt x="1859148" y="1663946"/>
                  <a:pt x="2438400" y="1637211"/>
                </a:cubicBezTo>
                <a:cubicBezTo>
                  <a:pt x="2488036" y="1634920"/>
                  <a:pt x="2536773" y="1621068"/>
                  <a:pt x="2586446" y="1619794"/>
                </a:cubicBezTo>
                <a:cubicBezTo>
                  <a:pt x="2876651" y="1612353"/>
                  <a:pt x="3167017" y="1613988"/>
                  <a:pt x="3457303" y="1611085"/>
                </a:cubicBezTo>
                <a:cubicBezTo>
                  <a:pt x="3593737" y="1608182"/>
                  <a:pt x="3730433" y="1611306"/>
                  <a:pt x="3866606" y="1602377"/>
                </a:cubicBezTo>
                <a:cubicBezTo>
                  <a:pt x="3908080" y="1599657"/>
                  <a:pt x="3946967" y="1576796"/>
                  <a:pt x="3988526" y="1576251"/>
                </a:cubicBezTo>
                <a:lnTo>
                  <a:pt x="6522720" y="1567543"/>
                </a:lnTo>
                <a:cubicBezTo>
                  <a:pt x="6752876" y="1527515"/>
                  <a:pt x="6658107" y="1552180"/>
                  <a:pt x="6810103" y="1506583"/>
                </a:cubicBezTo>
                <a:cubicBezTo>
                  <a:pt x="6743671" y="1489974"/>
                  <a:pt x="6808419" y="1505178"/>
                  <a:pt x="6723017" y="1489165"/>
                </a:cubicBezTo>
                <a:cubicBezTo>
                  <a:pt x="6693921" y="1483709"/>
                  <a:pt x="6635932" y="1471748"/>
                  <a:pt x="6635932" y="1471748"/>
                </a:cubicBezTo>
                <a:cubicBezTo>
                  <a:pt x="6633029" y="1463040"/>
                  <a:pt x="6625714" y="1454678"/>
                  <a:pt x="6627223" y="1445623"/>
                </a:cubicBezTo>
                <a:cubicBezTo>
                  <a:pt x="6637459" y="1384208"/>
                  <a:pt x="6668118" y="1330860"/>
                  <a:pt x="6714309" y="1288868"/>
                </a:cubicBezTo>
                <a:cubicBezTo>
                  <a:pt x="6723165" y="1280817"/>
                  <a:pt x="6737596" y="1283309"/>
                  <a:pt x="6749143" y="1280160"/>
                </a:cubicBezTo>
                <a:cubicBezTo>
                  <a:pt x="6769531" y="1274600"/>
                  <a:pt x="6789904" y="1268958"/>
                  <a:pt x="6810103" y="1262743"/>
                </a:cubicBezTo>
                <a:cubicBezTo>
                  <a:pt x="6827650" y="1257344"/>
                  <a:pt x="6844599" y="1249997"/>
                  <a:pt x="6862354" y="1245325"/>
                </a:cubicBezTo>
                <a:cubicBezTo>
                  <a:pt x="6981715" y="1213914"/>
                  <a:pt x="7158065" y="1183725"/>
                  <a:pt x="7262949" y="1175657"/>
                </a:cubicBezTo>
                <a:lnTo>
                  <a:pt x="7376160" y="1166948"/>
                </a:lnTo>
                <a:cubicBezTo>
                  <a:pt x="7434183" y="1163431"/>
                  <a:pt x="7492287" y="1161378"/>
                  <a:pt x="7550332" y="1158240"/>
                </a:cubicBezTo>
                <a:lnTo>
                  <a:pt x="7698377" y="1149531"/>
                </a:lnTo>
                <a:cubicBezTo>
                  <a:pt x="7744823" y="1140822"/>
                  <a:pt x="7790934" y="1130088"/>
                  <a:pt x="7837714" y="1123405"/>
                </a:cubicBezTo>
                <a:cubicBezTo>
                  <a:pt x="7872318" y="1118462"/>
                  <a:pt x="7907779" y="1120686"/>
                  <a:pt x="7942217" y="1114697"/>
                </a:cubicBezTo>
                <a:cubicBezTo>
                  <a:pt x="7974825" y="1109026"/>
                  <a:pt x="8005557" y="1095062"/>
                  <a:pt x="8038012" y="1088571"/>
                </a:cubicBezTo>
                <a:cubicBezTo>
                  <a:pt x="8133546" y="1069464"/>
                  <a:pt x="8170951" y="1071793"/>
                  <a:pt x="8264434" y="1062445"/>
                </a:cubicBezTo>
                <a:cubicBezTo>
                  <a:pt x="8287722" y="1060116"/>
                  <a:pt x="8310880" y="1056640"/>
                  <a:pt x="8334103" y="1053737"/>
                </a:cubicBezTo>
                <a:cubicBezTo>
                  <a:pt x="8366034" y="1042126"/>
                  <a:pt x="8400548" y="1036023"/>
                  <a:pt x="8429897" y="1018903"/>
                </a:cubicBezTo>
                <a:cubicBezTo>
                  <a:pt x="8471107" y="994864"/>
                  <a:pt x="8406659" y="976515"/>
                  <a:pt x="8403772" y="975360"/>
                </a:cubicBezTo>
                <a:cubicBezTo>
                  <a:pt x="8386726" y="968542"/>
                  <a:pt x="8368566" y="964762"/>
                  <a:pt x="8351520" y="957943"/>
                </a:cubicBezTo>
                <a:cubicBezTo>
                  <a:pt x="8339467" y="953122"/>
                  <a:pt x="8328549" y="945798"/>
                  <a:pt x="8316686" y="940525"/>
                </a:cubicBezTo>
                <a:cubicBezTo>
                  <a:pt x="8302401" y="934176"/>
                  <a:pt x="8287657" y="928914"/>
                  <a:pt x="8273143" y="923108"/>
                </a:cubicBezTo>
                <a:cubicBezTo>
                  <a:pt x="8281852" y="891177"/>
                  <a:pt x="8284467" y="856917"/>
                  <a:pt x="8299269" y="827314"/>
                </a:cubicBezTo>
                <a:cubicBezTo>
                  <a:pt x="8314772" y="796308"/>
                  <a:pt x="8417652" y="730648"/>
                  <a:pt x="8429897" y="722811"/>
                </a:cubicBezTo>
                <a:cubicBezTo>
                  <a:pt x="8472667" y="695438"/>
                  <a:pt x="8560526" y="644434"/>
                  <a:pt x="8560526" y="644434"/>
                </a:cubicBezTo>
                <a:cubicBezTo>
                  <a:pt x="8566332" y="621211"/>
                  <a:pt x="8565461" y="595191"/>
                  <a:pt x="8577943" y="574765"/>
                </a:cubicBezTo>
                <a:cubicBezTo>
                  <a:pt x="8598308" y="541441"/>
                  <a:pt x="8631164" y="517553"/>
                  <a:pt x="8656320" y="487680"/>
                </a:cubicBezTo>
                <a:cubicBezTo>
                  <a:pt x="8759703" y="364913"/>
                  <a:pt x="8668822" y="444546"/>
                  <a:pt x="8813074" y="339634"/>
                </a:cubicBezTo>
                <a:cubicBezTo>
                  <a:pt x="8772434" y="328023"/>
                  <a:pt x="8732914" y="311325"/>
                  <a:pt x="8691154" y="304800"/>
                </a:cubicBezTo>
                <a:cubicBezTo>
                  <a:pt x="8430876" y="264131"/>
                  <a:pt x="8600598" y="318155"/>
                  <a:pt x="8508274" y="287383"/>
                </a:cubicBezTo>
                <a:cubicBezTo>
                  <a:pt x="8519886" y="252549"/>
                  <a:pt x="8529128" y="216833"/>
                  <a:pt x="8543109" y="182880"/>
                </a:cubicBezTo>
                <a:cubicBezTo>
                  <a:pt x="8549554" y="167229"/>
                  <a:pt x="8581203" y="151306"/>
                  <a:pt x="8569234" y="139337"/>
                </a:cubicBezTo>
                <a:cubicBezTo>
                  <a:pt x="8550647" y="120750"/>
                  <a:pt x="8516853" y="134527"/>
                  <a:pt x="8490857" y="130628"/>
                </a:cubicBezTo>
                <a:cubicBezTo>
                  <a:pt x="8458761" y="125814"/>
                  <a:pt x="8426994" y="119017"/>
                  <a:pt x="8395063" y="113211"/>
                </a:cubicBezTo>
                <a:cubicBezTo>
                  <a:pt x="8383452" y="101600"/>
                  <a:pt x="8374916" y="85721"/>
                  <a:pt x="8360229" y="78377"/>
                </a:cubicBezTo>
                <a:cubicBezTo>
                  <a:pt x="8286501" y="41513"/>
                  <a:pt x="8157812" y="41267"/>
                  <a:pt x="8090263" y="34834"/>
                </a:cubicBezTo>
                <a:cubicBezTo>
                  <a:pt x="8011886" y="37737"/>
                  <a:pt x="7933319" y="37370"/>
                  <a:pt x="7855132" y="43543"/>
                </a:cubicBezTo>
                <a:cubicBezTo>
                  <a:pt x="7822778" y="46097"/>
                  <a:pt x="7791680" y="58265"/>
                  <a:pt x="7759337" y="60960"/>
                </a:cubicBezTo>
                <a:cubicBezTo>
                  <a:pt x="7649059" y="70150"/>
                  <a:pt x="7140864" y="77919"/>
                  <a:pt x="7123612" y="78377"/>
                </a:cubicBezTo>
                <a:lnTo>
                  <a:pt x="6557554" y="95794"/>
                </a:lnTo>
                <a:cubicBezTo>
                  <a:pt x="6493691" y="104503"/>
                  <a:pt x="6429296" y="109939"/>
                  <a:pt x="6365966" y="121920"/>
                </a:cubicBezTo>
                <a:cubicBezTo>
                  <a:pt x="6321687" y="130297"/>
                  <a:pt x="6279759" y="149170"/>
                  <a:pt x="6235337" y="156754"/>
                </a:cubicBezTo>
                <a:cubicBezTo>
                  <a:pt x="6160446" y="169540"/>
                  <a:pt x="6084388" y="174171"/>
                  <a:pt x="6008914" y="182880"/>
                </a:cubicBezTo>
                <a:cubicBezTo>
                  <a:pt x="5979886" y="177074"/>
                  <a:pt x="5932823" y="192949"/>
                  <a:pt x="5921829" y="165463"/>
                </a:cubicBezTo>
                <a:cubicBezTo>
                  <a:pt x="5911048" y="138511"/>
                  <a:pt x="5974080" y="95794"/>
                  <a:pt x="5974080" y="95794"/>
                </a:cubicBezTo>
                <a:cubicBezTo>
                  <a:pt x="5898648" y="65622"/>
                  <a:pt x="5961258" y="86400"/>
                  <a:pt x="5860869" y="69668"/>
                </a:cubicBezTo>
                <a:cubicBezTo>
                  <a:pt x="5831668" y="64801"/>
                  <a:pt x="5803232" y="55271"/>
                  <a:pt x="5773783" y="52251"/>
                </a:cubicBezTo>
                <a:cubicBezTo>
                  <a:pt x="5689840" y="43642"/>
                  <a:pt x="5521234" y="34834"/>
                  <a:pt x="5521234" y="34834"/>
                </a:cubicBezTo>
                <a:cubicBezTo>
                  <a:pt x="5265783" y="43543"/>
                  <a:pt x="5009694" y="40939"/>
                  <a:pt x="4754880" y="60960"/>
                </a:cubicBezTo>
                <a:cubicBezTo>
                  <a:pt x="4242653" y="101206"/>
                  <a:pt x="4438526" y="128401"/>
                  <a:pt x="4049486" y="174171"/>
                </a:cubicBezTo>
                <a:cubicBezTo>
                  <a:pt x="3985995" y="181641"/>
                  <a:pt x="3921760" y="179977"/>
                  <a:pt x="3857897" y="182880"/>
                </a:cubicBezTo>
                <a:cubicBezTo>
                  <a:pt x="3660966" y="176316"/>
                  <a:pt x="3418225" y="199059"/>
                  <a:pt x="3213463" y="139337"/>
                </a:cubicBezTo>
                <a:cubicBezTo>
                  <a:pt x="3162979" y="124612"/>
                  <a:pt x="3120283" y="101456"/>
                  <a:pt x="3074126" y="78377"/>
                </a:cubicBezTo>
                <a:cubicBezTo>
                  <a:pt x="3071223" y="60960"/>
                  <a:pt x="3076908" y="39532"/>
                  <a:pt x="3065417" y="26125"/>
                </a:cubicBezTo>
                <a:cubicBezTo>
                  <a:pt x="3055784" y="14887"/>
                  <a:pt x="3036297" y="20745"/>
                  <a:pt x="3021874" y="17417"/>
                </a:cubicBezTo>
                <a:cubicBezTo>
                  <a:pt x="2998550" y="12035"/>
                  <a:pt x="2952206" y="0"/>
                  <a:pt x="2952206" y="0"/>
                </a:cubicBezTo>
                <a:lnTo>
                  <a:pt x="1854926" y="8708"/>
                </a:lnTo>
                <a:cubicBezTo>
                  <a:pt x="1822479" y="9419"/>
                  <a:pt x="1791289" y="21740"/>
                  <a:pt x="1759132" y="26125"/>
                </a:cubicBezTo>
                <a:cubicBezTo>
                  <a:pt x="1697625" y="34512"/>
                  <a:pt x="1637610" y="34339"/>
                  <a:pt x="1576252" y="43543"/>
                </a:cubicBezTo>
                <a:cubicBezTo>
                  <a:pt x="1575231" y="43696"/>
                  <a:pt x="1456704" y="68456"/>
                  <a:pt x="1436914" y="69668"/>
                </a:cubicBezTo>
                <a:cubicBezTo>
                  <a:pt x="1312190" y="77304"/>
                  <a:pt x="1187269" y="81279"/>
                  <a:pt x="1062446" y="87085"/>
                </a:cubicBezTo>
                <a:lnTo>
                  <a:pt x="975360" y="78377"/>
                </a:lnTo>
                <a:close/>
              </a:path>
            </a:pathLst>
          </a:custGeom>
          <a:solidFill>
            <a:schemeClr val="accent3">
              <a:lumMod val="20%"/>
              <a:lumOff val="80%"/>
            </a:schemeClr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2820-7F02-4F5F-8933-C0B61CFA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</p:spPr>
        <p:txBody>
          <a:bodyPr/>
          <a:lstStyle/>
          <a:p>
            <a:r>
              <a:rPr lang="en-US" dirty="0">
                <a:latin typeface="Amasis MT Pro Medium" panose="020B0604020202020204" pitchFamily="18" charset="0"/>
              </a:rPr>
              <a:t>Social Media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2D9DB8-6AAC-452C-8711-DA2E869F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27C78-EA8B-3A9C-41BB-17B5BE1838FD}"/>
              </a:ext>
            </a:extLst>
          </p:cNvPr>
          <p:cNvSpPr txBox="1"/>
          <p:nvPr/>
        </p:nvSpPr>
        <p:spPr>
          <a:xfrm>
            <a:off x="2148622" y="1837944"/>
            <a:ext cx="8330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key to a good social media is knowing:</a:t>
            </a:r>
          </a:p>
          <a:p>
            <a:pPr algn="ctr"/>
            <a:r>
              <a:rPr lang="en-US" sz="2400" b="1" dirty="0"/>
              <a:t>Who is our ideal client?</a:t>
            </a:r>
          </a:p>
          <a:p>
            <a:pPr algn="ctr"/>
            <a:r>
              <a:rPr lang="en-US" sz="2400" b="1" dirty="0"/>
              <a:t>What social media are they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BFD15-8845-CA91-5255-57CCB6C635BA}"/>
              </a:ext>
            </a:extLst>
          </p:cNvPr>
          <p:cNvSpPr txBox="1"/>
          <p:nvPr/>
        </p:nvSpPr>
        <p:spPr>
          <a:xfrm>
            <a:off x="1295835" y="3429000"/>
            <a:ext cx="942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want </a:t>
            </a:r>
            <a:r>
              <a:rPr lang="en-US" sz="2400" dirty="0"/>
              <a:t>BIG</a:t>
            </a:r>
            <a:r>
              <a:rPr lang="en-US" dirty="0"/>
              <a:t> accounts with a lot of equipment that gets refreshed frequently.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We DON’T want to make frequent stops to pick up one or two things. That’s not an effective way to make a profit.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 where would IT managers, project managers, inventory specialists, and supply chain managers be?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Linkedin</a:t>
            </a:r>
            <a:r>
              <a:rPr lang="en-US" dirty="0"/>
              <a:t>. It’s for business, networking, and industry information. That’s where we are.</a:t>
            </a:r>
          </a:p>
        </p:txBody>
      </p:sp>
    </p:spTree>
    <p:extLst>
      <p:ext uri="{BB962C8B-B14F-4D97-AF65-F5344CB8AC3E}">
        <p14:creationId xmlns:p14="http://schemas.microsoft.com/office/powerpoint/2010/main" val="389178101"/>
      </p:ext>
    </p:extLst>
  </p:cSld>
  <p:clrMapOvr>
    <a:masterClrMapping/>
  </p:clrMapOvr>
  <p:transition spd="slow" advTm="2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build="p"/>
    </p:bld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B3D4F7-87DF-A1A2-800B-D857A904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171" y="639692"/>
            <a:ext cx="5371429" cy="2095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355AD5-9220-10E4-BB81-A3ECC0B26B3C}"/>
              </a:ext>
            </a:extLst>
          </p:cNvPr>
          <p:cNvSpPr txBox="1"/>
          <p:nvPr/>
        </p:nvSpPr>
        <p:spPr>
          <a:xfrm>
            <a:off x="3239171" y="2782669"/>
            <a:ext cx="5371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We keep our </a:t>
            </a:r>
            <a:r>
              <a:rPr lang="en-US" sz="1600" dirty="0" err="1">
                <a:solidFill>
                  <a:schemeClr val="bg1"/>
                </a:solidFill>
              </a:rPr>
              <a:t>Linkedin</a:t>
            </a:r>
            <a:r>
              <a:rPr lang="en-US" sz="1600" dirty="0">
                <a:solidFill>
                  <a:schemeClr val="bg1"/>
                </a:solidFill>
              </a:rPr>
              <a:t> content fresh with bi-weekly posts and original articles.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B157498-E763-A025-C298-6F672DEA6B0A}"/>
              </a:ext>
            </a:extLst>
          </p:cNvPr>
          <p:cNvSpPr/>
          <p:nvPr/>
        </p:nvSpPr>
        <p:spPr>
          <a:xfrm>
            <a:off x="-84066" y="4354591"/>
            <a:ext cx="7807828" cy="2574396"/>
          </a:xfrm>
          <a:custGeom>
            <a:avLst/>
            <a:gdLst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548970 w 6268042"/>
              <a:gd name="connsiteY75" fmla="*/ 1473749 h 1867113"/>
              <a:gd name="connsiteX76" fmla="*/ 4558114 w 6268042"/>
              <a:gd name="connsiteY76" fmla="*/ 1428029 h 1867113"/>
              <a:gd name="connsiteX77" fmla="*/ 4585546 w 6268042"/>
              <a:gd name="connsiteY77" fmla="*/ 1409741 h 1867113"/>
              <a:gd name="connsiteX78" fmla="*/ 4686130 w 6268042"/>
              <a:gd name="connsiteY78" fmla="*/ 1391453 h 1867113"/>
              <a:gd name="connsiteX79" fmla="*/ 4850722 w 6268042"/>
              <a:gd name="connsiteY79" fmla="*/ 1382309 h 1867113"/>
              <a:gd name="connsiteX80" fmla="*/ 4987882 w 6268042"/>
              <a:gd name="connsiteY80" fmla="*/ 1373165 h 1867113"/>
              <a:gd name="connsiteX81" fmla="*/ 5161618 w 6268042"/>
              <a:gd name="connsiteY81" fmla="*/ 1336589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558114 w 6268042"/>
              <a:gd name="connsiteY76" fmla="*/ 1428029 h 1867113"/>
              <a:gd name="connsiteX77" fmla="*/ 4585546 w 6268042"/>
              <a:gd name="connsiteY77" fmla="*/ 1409741 h 1867113"/>
              <a:gd name="connsiteX78" fmla="*/ 4686130 w 6268042"/>
              <a:gd name="connsiteY78" fmla="*/ 1391453 h 1867113"/>
              <a:gd name="connsiteX79" fmla="*/ 4850722 w 6268042"/>
              <a:gd name="connsiteY79" fmla="*/ 1382309 h 1867113"/>
              <a:gd name="connsiteX80" fmla="*/ 4987882 w 6268042"/>
              <a:gd name="connsiteY80" fmla="*/ 1373165 h 1867113"/>
              <a:gd name="connsiteX81" fmla="*/ 5161618 w 6268042"/>
              <a:gd name="connsiteY81" fmla="*/ 1336589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558114 w 6268042"/>
              <a:gd name="connsiteY76" fmla="*/ 1428029 h 1867113"/>
              <a:gd name="connsiteX77" fmla="*/ 4967933 w 6268042"/>
              <a:gd name="connsiteY77" fmla="*/ 1509218 h 1867113"/>
              <a:gd name="connsiteX78" fmla="*/ 4686130 w 6268042"/>
              <a:gd name="connsiteY78" fmla="*/ 1391453 h 1867113"/>
              <a:gd name="connsiteX79" fmla="*/ 4850722 w 6268042"/>
              <a:gd name="connsiteY79" fmla="*/ 1382309 h 1867113"/>
              <a:gd name="connsiteX80" fmla="*/ 4987882 w 6268042"/>
              <a:gd name="connsiteY80" fmla="*/ 1373165 h 1867113"/>
              <a:gd name="connsiteX81" fmla="*/ 5161618 w 6268042"/>
              <a:gd name="connsiteY81" fmla="*/ 1336589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961745 w 6268042"/>
              <a:gd name="connsiteY76" fmla="*/ 1593824 h 1867113"/>
              <a:gd name="connsiteX77" fmla="*/ 4967933 w 6268042"/>
              <a:gd name="connsiteY77" fmla="*/ 1509218 h 1867113"/>
              <a:gd name="connsiteX78" fmla="*/ 4686130 w 6268042"/>
              <a:gd name="connsiteY78" fmla="*/ 1391453 h 1867113"/>
              <a:gd name="connsiteX79" fmla="*/ 4850722 w 6268042"/>
              <a:gd name="connsiteY79" fmla="*/ 1382309 h 1867113"/>
              <a:gd name="connsiteX80" fmla="*/ 4987882 w 6268042"/>
              <a:gd name="connsiteY80" fmla="*/ 1373165 h 1867113"/>
              <a:gd name="connsiteX81" fmla="*/ 5161618 w 6268042"/>
              <a:gd name="connsiteY81" fmla="*/ 1336589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961745 w 6268042"/>
              <a:gd name="connsiteY76" fmla="*/ 1593824 h 1867113"/>
              <a:gd name="connsiteX77" fmla="*/ 4967933 w 6268042"/>
              <a:gd name="connsiteY77" fmla="*/ 1509218 h 1867113"/>
              <a:gd name="connsiteX78" fmla="*/ 5096842 w 6268042"/>
              <a:gd name="connsiteY78" fmla="*/ 1484298 h 1867113"/>
              <a:gd name="connsiteX79" fmla="*/ 4850722 w 6268042"/>
              <a:gd name="connsiteY79" fmla="*/ 1382309 h 1867113"/>
              <a:gd name="connsiteX80" fmla="*/ 4987882 w 6268042"/>
              <a:gd name="connsiteY80" fmla="*/ 1373165 h 1867113"/>
              <a:gd name="connsiteX81" fmla="*/ 5161618 w 6268042"/>
              <a:gd name="connsiteY81" fmla="*/ 1336589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961745 w 6268042"/>
              <a:gd name="connsiteY76" fmla="*/ 1593824 h 1867113"/>
              <a:gd name="connsiteX77" fmla="*/ 4967933 w 6268042"/>
              <a:gd name="connsiteY77" fmla="*/ 1509218 h 1867113"/>
              <a:gd name="connsiteX78" fmla="*/ 5096842 w 6268042"/>
              <a:gd name="connsiteY78" fmla="*/ 1484298 h 1867113"/>
              <a:gd name="connsiteX79" fmla="*/ 5275597 w 6268042"/>
              <a:gd name="connsiteY79" fmla="*/ 1441995 h 1867113"/>
              <a:gd name="connsiteX80" fmla="*/ 4987882 w 6268042"/>
              <a:gd name="connsiteY80" fmla="*/ 1373165 h 1867113"/>
              <a:gd name="connsiteX81" fmla="*/ 5161618 w 6268042"/>
              <a:gd name="connsiteY81" fmla="*/ 1336589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961745 w 6268042"/>
              <a:gd name="connsiteY76" fmla="*/ 1593824 h 1867113"/>
              <a:gd name="connsiteX77" fmla="*/ 4967933 w 6268042"/>
              <a:gd name="connsiteY77" fmla="*/ 1509218 h 1867113"/>
              <a:gd name="connsiteX78" fmla="*/ 5096842 w 6268042"/>
              <a:gd name="connsiteY78" fmla="*/ 1484298 h 1867113"/>
              <a:gd name="connsiteX79" fmla="*/ 5275597 w 6268042"/>
              <a:gd name="connsiteY79" fmla="*/ 1441995 h 1867113"/>
              <a:gd name="connsiteX80" fmla="*/ 5334862 w 6268042"/>
              <a:gd name="connsiteY80" fmla="*/ 1379797 h 1867113"/>
              <a:gd name="connsiteX81" fmla="*/ 5161618 w 6268042"/>
              <a:gd name="connsiteY81" fmla="*/ 1336589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961745 w 6268042"/>
              <a:gd name="connsiteY76" fmla="*/ 1593824 h 1867113"/>
              <a:gd name="connsiteX77" fmla="*/ 4967933 w 6268042"/>
              <a:gd name="connsiteY77" fmla="*/ 1509218 h 1867113"/>
              <a:gd name="connsiteX78" fmla="*/ 5096842 w 6268042"/>
              <a:gd name="connsiteY78" fmla="*/ 1484298 h 1867113"/>
              <a:gd name="connsiteX79" fmla="*/ 5275597 w 6268042"/>
              <a:gd name="connsiteY79" fmla="*/ 1441995 h 1867113"/>
              <a:gd name="connsiteX80" fmla="*/ 5334862 w 6268042"/>
              <a:gd name="connsiteY80" fmla="*/ 1379797 h 1867113"/>
              <a:gd name="connsiteX81" fmla="*/ 5480274 w 6268042"/>
              <a:gd name="connsiteY81" fmla="*/ 1356485 h 1867113"/>
              <a:gd name="connsiteX82" fmla="*/ 5253058 w 6268042"/>
              <a:gd name="connsiteY82" fmla="*/ 1318301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03434 w 6268042"/>
              <a:gd name="connsiteY0" fmla="*/ 102149 h 1867113"/>
              <a:gd name="connsiteX1" fmla="*/ 1275418 w 6268042"/>
              <a:gd name="connsiteY1" fmla="*/ 93005 h 1867113"/>
              <a:gd name="connsiteX2" fmla="*/ 1238842 w 6268042"/>
              <a:gd name="connsiteY2" fmla="*/ 83861 h 1867113"/>
              <a:gd name="connsiteX3" fmla="*/ 1193122 w 6268042"/>
              <a:gd name="connsiteY3" fmla="*/ 74717 h 1867113"/>
              <a:gd name="connsiteX4" fmla="*/ 1183978 w 6268042"/>
              <a:gd name="connsiteY4" fmla="*/ 102149 h 1867113"/>
              <a:gd name="connsiteX5" fmla="*/ 1302850 w 6268042"/>
              <a:gd name="connsiteY5" fmla="*/ 157013 h 1867113"/>
              <a:gd name="connsiteX6" fmla="*/ 1138258 w 6268042"/>
              <a:gd name="connsiteY6" fmla="*/ 193589 h 1867113"/>
              <a:gd name="connsiteX7" fmla="*/ 1110826 w 6268042"/>
              <a:gd name="connsiteY7" fmla="*/ 211877 h 1867113"/>
              <a:gd name="connsiteX8" fmla="*/ 1055962 w 6268042"/>
              <a:gd name="connsiteY8" fmla="*/ 257597 h 1867113"/>
              <a:gd name="connsiteX9" fmla="*/ 1065106 w 6268042"/>
              <a:gd name="connsiteY9" fmla="*/ 303317 h 1867113"/>
              <a:gd name="connsiteX10" fmla="*/ 1101682 w 6268042"/>
              <a:gd name="connsiteY10" fmla="*/ 312461 h 1867113"/>
              <a:gd name="connsiteX11" fmla="*/ 1037674 w 6268042"/>
              <a:gd name="connsiteY11" fmla="*/ 321605 h 1867113"/>
              <a:gd name="connsiteX12" fmla="*/ 927946 w 6268042"/>
              <a:gd name="connsiteY12" fmla="*/ 339893 h 1867113"/>
              <a:gd name="connsiteX13" fmla="*/ 873082 w 6268042"/>
              <a:gd name="connsiteY13" fmla="*/ 367325 h 1867113"/>
              <a:gd name="connsiteX14" fmla="*/ 891370 w 6268042"/>
              <a:gd name="connsiteY14" fmla="*/ 394757 h 1867113"/>
              <a:gd name="connsiteX15" fmla="*/ 937090 w 6268042"/>
              <a:gd name="connsiteY15" fmla="*/ 422189 h 1867113"/>
              <a:gd name="connsiteX16" fmla="*/ 946234 w 6268042"/>
              <a:gd name="connsiteY16" fmla="*/ 449621 h 1867113"/>
              <a:gd name="connsiteX17" fmla="*/ 772498 w 6268042"/>
              <a:gd name="connsiteY17" fmla="*/ 495341 h 1867113"/>
              <a:gd name="connsiteX18" fmla="*/ 790786 w 6268042"/>
              <a:gd name="connsiteY18" fmla="*/ 531917 h 1867113"/>
              <a:gd name="connsiteX19" fmla="*/ 900514 w 6268042"/>
              <a:gd name="connsiteY19" fmla="*/ 678221 h 1867113"/>
              <a:gd name="connsiteX20" fmla="*/ 836506 w 6268042"/>
              <a:gd name="connsiteY20" fmla="*/ 778805 h 1867113"/>
              <a:gd name="connsiteX21" fmla="*/ 845650 w 6268042"/>
              <a:gd name="connsiteY21" fmla="*/ 888533 h 1867113"/>
              <a:gd name="connsiteX22" fmla="*/ 863938 w 6268042"/>
              <a:gd name="connsiteY22" fmla="*/ 961685 h 1867113"/>
              <a:gd name="connsiteX23" fmla="*/ 854794 w 6268042"/>
              <a:gd name="connsiteY23" fmla="*/ 1016549 h 1867113"/>
              <a:gd name="connsiteX24" fmla="*/ 799930 w 6268042"/>
              <a:gd name="connsiteY24" fmla="*/ 1034837 h 1867113"/>
              <a:gd name="connsiteX25" fmla="*/ 754210 w 6268042"/>
              <a:gd name="connsiteY25" fmla="*/ 1043981 h 1867113"/>
              <a:gd name="connsiteX26" fmla="*/ 671914 w 6268042"/>
              <a:gd name="connsiteY26" fmla="*/ 1071413 h 1867113"/>
              <a:gd name="connsiteX27" fmla="*/ 598762 w 6268042"/>
              <a:gd name="connsiteY27" fmla="*/ 1089701 h 1867113"/>
              <a:gd name="connsiteX28" fmla="*/ 370162 w 6268042"/>
              <a:gd name="connsiteY28" fmla="*/ 1153709 h 1867113"/>
              <a:gd name="connsiteX29" fmla="*/ 306154 w 6268042"/>
              <a:gd name="connsiteY29" fmla="*/ 1171997 h 1867113"/>
              <a:gd name="connsiteX30" fmla="*/ 251290 w 6268042"/>
              <a:gd name="connsiteY30" fmla="*/ 1190285 h 1867113"/>
              <a:gd name="connsiteX31" fmla="*/ 95842 w 6268042"/>
              <a:gd name="connsiteY31" fmla="*/ 1217717 h 1867113"/>
              <a:gd name="connsiteX32" fmla="*/ 4402 w 6268042"/>
              <a:gd name="connsiteY32" fmla="*/ 1089701 h 1867113"/>
              <a:gd name="connsiteX33" fmla="*/ 40978 w 6268042"/>
              <a:gd name="connsiteY33" fmla="*/ 1144565 h 1867113"/>
              <a:gd name="connsiteX34" fmla="*/ 68410 w 6268042"/>
              <a:gd name="connsiteY34" fmla="*/ 1208573 h 1867113"/>
              <a:gd name="connsiteX35" fmla="*/ 86698 w 6268042"/>
              <a:gd name="connsiteY35" fmla="*/ 1245149 h 1867113"/>
              <a:gd name="connsiteX36" fmla="*/ 95842 w 6268042"/>
              <a:gd name="connsiteY36" fmla="*/ 1290869 h 1867113"/>
              <a:gd name="connsiteX37" fmla="*/ 123274 w 6268042"/>
              <a:gd name="connsiteY37" fmla="*/ 1300013 h 1867113"/>
              <a:gd name="connsiteX38" fmla="*/ 168994 w 6268042"/>
              <a:gd name="connsiteY38" fmla="*/ 1318301 h 1867113"/>
              <a:gd name="connsiteX39" fmla="*/ 233002 w 6268042"/>
              <a:gd name="connsiteY39" fmla="*/ 1309157 h 1867113"/>
              <a:gd name="connsiteX40" fmla="*/ 260434 w 6268042"/>
              <a:gd name="connsiteY40" fmla="*/ 1300013 h 1867113"/>
              <a:gd name="connsiteX41" fmla="*/ 406738 w 6268042"/>
              <a:gd name="connsiteY41" fmla="*/ 1354877 h 1867113"/>
              <a:gd name="connsiteX42" fmla="*/ 443314 w 6268042"/>
              <a:gd name="connsiteY42" fmla="*/ 1391453 h 1867113"/>
              <a:gd name="connsiteX43" fmla="*/ 342730 w 6268042"/>
              <a:gd name="connsiteY43" fmla="*/ 1446317 h 1867113"/>
              <a:gd name="connsiteX44" fmla="*/ 443314 w 6268042"/>
              <a:gd name="connsiteY44" fmla="*/ 1464605 h 1867113"/>
              <a:gd name="connsiteX45" fmla="*/ 470746 w 6268042"/>
              <a:gd name="connsiteY45" fmla="*/ 1473749 h 1867113"/>
              <a:gd name="connsiteX46" fmla="*/ 452458 w 6268042"/>
              <a:gd name="connsiteY46" fmla="*/ 1519469 h 1867113"/>
              <a:gd name="connsiteX47" fmla="*/ 516466 w 6268042"/>
              <a:gd name="connsiteY47" fmla="*/ 1601765 h 1867113"/>
              <a:gd name="connsiteX48" fmla="*/ 598762 w 6268042"/>
              <a:gd name="connsiteY48" fmla="*/ 1638341 h 1867113"/>
              <a:gd name="connsiteX49" fmla="*/ 845650 w 6268042"/>
              <a:gd name="connsiteY49" fmla="*/ 1684061 h 1867113"/>
              <a:gd name="connsiteX50" fmla="*/ 946234 w 6268042"/>
              <a:gd name="connsiteY50" fmla="*/ 1711493 h 1867113"/>
              <a:gd name="connsiteX51" fmla="*/ 1156546 w 6268042"/>
              <a:gd name="connsiteY51" fmla="*/ 1702349 h 1867113"/>
              <a:gd name="connsiteX52" fmla="*/ 1238842 w 6268042"/>
              <a:gd name="connsiteY52" fmla="*/ 1711493 h 1867113"/>
              <a:gd name="connsiteX53" fmla="*/ 1110826 w 6268042"/>
              <a:gd name="connsiteY53" fmla="*/ 1766357 h 1867113"/>
              <a:gd name="connsiteX54" fmla="*/ 1074250 w 6268042"/>
              <a:gd name="connsiteY54" fmla="*/ 1775501 h 1867113"/>
              <a:gd name="connsiteX55" fmla="*/ 1156546 w 6268042"/>
              <a:gd name="connsiteY55" fmla="*/ 1793789 h 1867113"/>
              <a:gd name="connsiteX56" fmla="*/ 1165690 w 6268042"/>
              <a:gd name="connsiteY56" fmla="*/ 1848653 h 1867113"/>
              <a:gd name="connsiteX57" fmla="*/ 1266274 w 6268042"/>
              <a:gd name="connsiteY57" fmla="*/ 1857797 h 1867113"/>
              <a:gd name="connsiteX58" fmla="*/ 1366858 w 6268042"/>
              <a:gd name="connsiteY58" fmla="*/ 1848653 h 1867113"/>
              <a:gd name="connsiteX59" fmla="*/ 1412578 w 6268042"/>
              <a:gd name="connsiteY59" fmla="*/ 1866941 h 1867113"/>
              <a:gd name="connsiteX60" fmla="*/ 1705186 w 6268042"/>
              <a:gd name="connsiteY60" fmla="*/ 1802933 h 1867113"/>
              <a:gd name="connsiteX61" fmla="*/ 1760050 w 6268042"/>
              <a:gd name="connsiteY61" fmla="*/ 1793789 h 1867113"/>
              <a:gd name="connsiteX62" fmla="*/ 1869778 w 6268042"/>
              <a:gd name="connsiteY62" fmla="*/ 1748069 h 1867113"/>
              <a:gd name="connsiteX63" fmla="*/ 1988650 w 6268042"/>
              <a:gd name="connsiteY63" fmla="*/ 1738925 h 1867113"/>
              <a:gd name="connsiteX64" fmla="*/ 2070946 w 6268042"/>
              <a:gd name="connsiteY64" fmla="*/ 1729781 h 1867113"/>
              <a:gd name="connsiteX65" fmla="*/ 2189818 w 6268042"/>
              <a:gd name="connsiteY65" fmla="*/ 1802933 h 1867113"/>
              <a:gd name="connsiteX66" fmla="*/ 2656162 w 6268042"/>
              <a:gd name="connsiteY66" fmla="*/ 1693205 h 1867113"/>
              <a:gd name="connsiteX67" fmla="*/ 2857330 w 6268042"/>
              <a:gd name="connsiteY67" fmla="*/ 1702349 h 1867113"/>
              <a:gd name="connsiteX68" fmla="*/ 2985346 w 6268042"/>
              <a:gd name="connsiteY68" fmla="*/ 1729781 h 1867113"/>
              <a:gd name="connsiteX69" fmla="*/ 3131650 w 6268042"/>
              <a:gd name="connsiteY69" fmla="*/ 1757213 h 1867113"/>
              <a:gd name="connsiteX70" fmla="*/ 3259666 w 6268042"/>
              <a:gd name="connsiteY70" fmla="*/ 1766357 h 1867113"/>
              <a:gd name="connsiteX71" fmla="*/ 3972898 w 6268042"/>
              <a:gd name="connsiteY71" fmla="*/ 1775501 h 1867113"/>
              <a:gd name="connsiteX72" fmla="*/ 4466674 w 6268042"/>
              <a:gd name="connsiteY72" fmla="*/ 1720637 h 1867113"/>
              <a:gd name="connsiteX73" fmla="*/ 4494106 w 6268042"/>
              <a:gd name="connsiteY73" fmla="*/ 1684061 h 1867113"/>
              <a:gd name="connsiteX74" fmla="*/ 4512394 w 6268042"/>
              <a:gd name="connsiteY74" fmla="*/ 1638341 h 1867113"/>
              <a:gd name="connsiteX75" fmla="*/ 4805100 w 6268042"/>
              <a:gd name="connsiteY75" fmla="*/ 1621906 h 1867113"/>
              <a:gd name="connsiteX76" fmla="*/ 4961745 w 6268042"/>
              <a:gd name="connsiteY76" fmla="*/ 1593824 h 1867113"/>
              <a:gd name="connsiteX77" fmla="*/ 4967933 w 6268042"/>
              <a:gd name="connsiteY77" fmla="*/ 1509218 h 1867113"/>
              <a:gd name="connsiteX78" fmla="*/ 5096842 w 6268042"/>
              <a:gd name="connsiteY78" fmla="*/ 1484298 h 1867113"/>
              <a:gd name="connsiteX79" fmla="*/ 5275597 w 6268042"/>
              <a:gd name="connsiteY79" fmla="*/ 1441995 h 1867113"/>
              <a:gd name="connsiteX80" fmla="*/ 5334862 w 6268042"/>
              <a:gd name="connsiteY80" fmla="*/ 1379797 h 1867113"/>
              <a:gd name="connsiteX81" fmla="*/ 5480274 w 6268042"/>
              <a:gd name="connsiteY81" fmla="*/ 1356485 h 1867113"/>
              <a:gd name="connsiteX82" fmla="*/ 5479658 w 6268042"/>
              <a:gd name="connsiteY82" fmla="*/ 1291774 h 1867113"/>
              <a:gd name="connsiteX83" fmla="*/ 5307922 w 6268042"/>
              <a:gd name="connsiteY83" fmla="*/ 1290869 h 1867113"/>
              <a:gd name="connsiteX84" fmla="*/ 5554810 w 6268042"/>
              <a:gd name="connsiteY84" fmla="*/ 1217717 h 1867113"/>
              <a:gd name="connsiteX85" fmla="*/ 5627962 w 6268042"/>
              <a:gd name="connsiteY85" fmla="*/ 1126277 h 1867113"/>
              <a:gd name="connsiteX86" fmla="*/ 5609674 w 6268042"/>
              <a:gd name="connsiteY86" fmla="*/ 1089701 h 1867113"/>
              <a:gd name="connsiteX87" fmla="*/ 5755978 w 6268042"/>
              <a:gd name="connsiteY87" fmla="*/ 1053125 h 1867113"/>
              <a:gd name="connsiteX88" fmla="*/ 5847418 w 6268042"/>
              <a:gd name="connsiteY88" fmla="*/ 1025693 h 1867113"/>
              <a:gd name="connsiteX89" fmla="*/ 5719402 w 6268042"/>
              <a:gd name="connsiteY89" fmla="*/ 915965 h 1867113"/>
              <a:gd name="connsiteX90" fmla="*/ 5691970 w 6268042"/>
              <a:gd name="connsiteY90" fmla="*/ 879389 h 1867113"/>
              <a:gd name="connsiteX91" fmla="*/ 5774266 w 6268042"/>
              <a:gd name="connsiteY91" fmla="*/ 833669 h 1867113"/>
              <a:gd name="connsiteX92" fmla="*/ 5874850 w 6268042"/>
              <a:gd name="connsiteY92" fmla="*/ 787949 h 1867113"/>
              <a:gd name="connsiteX93" fmla="*/ 5957146 w 6268042"/>
              <a:gd name="connsiteY93" fmla="*/ 723941 h 1867113"/>
              <a:gd name="connsiteX94" fmla="*/ 6130882 w 6268042"/>
              <a:gd name="connsiteY94" fmla="*/ 586781 h 1867113"/>
              <a:gd name="connsiteX95" fmla="*/ 6240610 w 6268042"/>
              <a:gd name="connsiteY95" fmla="*/ 467909 h 1867113"/>
              <a:gd name="connsiteX96" fmla="*/ 6268042 w 6268042"/>
              <a:gd name="connsiteY96" fmla="*/ 440477 h 1867113"/>
              <a:gd name="connsiteX97" fmla="*/ 6066874 w 6268042"/>
              <a:gd name="connsiteY97" fmla="*/ 339893 h 1867113"/>
              <a:gd name="connsiteX98" fmla="*/ 6094306 w 6268042"/>
              <a:gd name="connsiteY98" fmla="*/ 294173 h 1867113"/>
              <a:gd name="connsiteX99" fmla="*/ 6085162 w 6268042"/>
              <a:gd name="connsiteY99" fmla="*/ 248453 h 1867113"/>
              <a:gd name="connsiteX100" fmla="*/ 6076018 w 6268042"/>
              <a:gd name="connsiteY100" fmla="*/ 193589 h 1867113"/>
              <a:gd name="connsiteX101" fmla="*/ 5993722 w 6268042"/>
              <a:gd name="connsiteY101" fmla="*/ 184445 h 1867113"/>
              <a:gd name="connsiteX102" fmla="*/ 5664538 w 6268042"/>
              <a:gd name="connsiteY102" fmla="*/ 175301 h 1867113"/>
              <a:gd name="connsiteX103" fmla="*/ 5618818 w 6268042"/>
              <a:gd name="connsiteY103" fmla="*/ 93005 h 1867113"/>
              <a:gd name="connsiteX104" fmla="*/ 5417650 w 6268042"/>
              <a:gd name="connsiteY104" fmla="*/ 38141 h 1867113"/>
              <a:gd name="connsiteX105" fmla="*/ 5399362 w 6268042"/>
              <a:gd name="connsiteY105" fmla="*/ 10709 h 1867113"/>
              <a:gd name="connsiteX106" fmla="*/ 5326210 w 6268042"/>
              <a:gd name="connsiteY106" fmla="*/ 19853 h 1867113"/>
              <a:gd name="connsiteX107" fmla="*/ 5298778 w 6268042"/>
              <a:gd name="connsiteY107" fmla="*/ 28997 h 1867113"/>
              <a:gd name="connsiteX108" fmla="*/ 5189050 w 6268042"/>
              <a:gd name="connsiteY108" fmla="*/ 47285 h 1867113"/>
              <a:gd name="connsiteX109" fmla="*/ 5061034 w 6268042"/>
              <a:gd name="connsiteY109" fmla="*/ 74717 h 1867113"/>
              <a:gd name="connsiteX110" fmla="*/ 4183210 w 6268042"/>
              <a:gd name="connsiteY110" fmla="*/ 83861 h 1867113"/>
              <a:gd name="connsiteX111" fmla="*/ 3908890 w 6268042"/>
              <a:gd name="connsiteY111" fmla="*/ 120437 h 1867113"/>
              <a:gd name="connsiteX112" fmla="*/ 3918034 w 6268042"/>
              <a:gd name="connsiteY112" fmla="*/ 93005 h 1867113"/>
              <a:gd name="connsiteX113" fmla="*/ 3936322 w 6268042"/>
              <a:gd name="connsiteY113" fmla="*/ 1565 h 1867113"/>
              <a:gd name="connsiteX114" fmla="*/ 3908890 w 6268042"/>
              <a:gd name="connsiteY114" fmla="*/ 10709 h 1867113"/>
              <a:gd name="connsiteX115" fmla="*/ 3881458 w 6268042"/>
              <a:gd name="connsiteY115" fmla="*/ 38141 h 1867113"/>
              <a:gd name="connsiteX116" fmla="*/ 3826594 w 6268042"/>
              <a:gd name="connsiteY116" fmla="*/ 47285 h 1867113"/>
              <a:gd name="connsiteX117" fmla="*/ 3689434 w 6268042"/>
              <a:gd name="connsiteY117" fmla="*/ 56429 h 1867113"/>
              <a:gd name="connsiteX118" fmla="*/ 3177370 w 6268042"/>
              <a:gd name="connsiteY118" fmla="*/ 65573 h 1867113"/>
              <a:gd name="connsiteX119" fmla="*/ 3031066 w 6268042"/>
              <a:gd name="connsiteY119" fmla="*/ 138725 h 1867113"/>
              <a:gd name="connsiteX120" fmla="*/ 2985346 w 6268042"/>
              <a:gd name="connsiteY120" fmla="*/ 157013 h 1867113"/>
              <a:gd name="connsiteX121" fmla="*/ 2912194 w 6268042"/>
              <a:gd name="connsiteY121" fmla="*/ 193589 h 1867113"/>
              <a:gd name="connsiteX122" fmla="*/ 2820754 w 6268042"/>
              <a:gd name="connsiteY122" fmla="*/ 211877 h 1867113"/>
              <a:gd name="connsiteX123" fmla="*/ 2080090 w 6268042"/>
              <a:gd name="connsiteY123" fmla="*/ 202733 h 1867113"/>
              <a:gd name="connsiteX124" fmla="*/ 1878922 w 6268042"/>
              <a:gd name="connsiteY124" fmla="*/ 202733 h 1867113"/>
              <a:gd name="connsiteX125" fmla="*/ 1924642 w 6268042"/>
              <a:gd name="connsiteY125" fmla="*/ 211877 h 1867113"/>
              <a:gd name="connsiteX126" fmla="*/ 1851490 w 6268042"/>
              <a:gd name="connsiteY126" fmla="*/ 230165 h 1867113"/>
              <a:gd name="connsiteX127" fmla="*/ 1668610 w 6268042"/>
              <a:gd name="connsiteY127" fmla="*/ 202733 h 1867113"/>
              <a:gd name="connsiteX128" fmla="*/ 1403434 w 6268042"/>
              <a:gd name="connsiteY128" fmla="*/ 120437 h 1867113"/>
              <a:gd name="connsiteX129" fmla="*/ 1403434 w 6268042"/>
              <a:gd name="connsiteY129" fmla="*/ 102149 h 1867113"/>
              <a:gd name="connsiteX0" fmla="*/ 1432667 w 6297275"/>
              <a:gd name="connsiteY0" fmla="*/ 102149 h 1867113"/>
              <a:gd name="connsiteX1" fmla="*/ 1304651 w 6297275"/>
              <a:gd name="connsiteY1" fmla="*/ 93005 h 1867113"/>
              <a:gd name="connsiteX2" fmla="*/ 1268075 w 6297275"/>
              <a:gd name="connsiteY2" fmla="*/ 83861 h 1867113"/>
              <a:gd name="connsiteX3" fmla="*/ 1222355 w 6297275"/>
              <a:gd name="connsiteY3" fmla="*/ 74717 h 1867113"/>
              <a:gd name="connsiteX4" fmla="*/ 1213211 w 6297275"/>
              <a:gd name="connsiteY4" fmla="*/ 102149 h 1867113"/>
              <a:gd name="connsiteX5" fmla="*/ 1332083 w 6297275"/>
              <a:gd name="connsiteY5" fmla="*/ 157013 h 1867113"/>
              <a:gd name="connsiteX6" fmla="*/ 1167491 w 6297275"/>
              <a:gd name="connsiteY6" fmla="*/ 193589 h 1867113"/>
              <a:gd name="connsiteX7" fmla="*/ 1140059 w 6297275"/>
              <a:gd name="connsiteY7" fmla="*/ 211877 h 1867113"/>
              <a:gd name="connsiteX8" fmla="*/ 1085195 w 6297275"/>
              <a:gd name="connsiteY8" fmla="*/ 257597 h 1867113"/>
              <a:gd name="connsiteX9" fmla="*/ 1094339 w 6297275"/>
              <a:gd name="connsiteY9" fmla="*/ 303317 h 1867113"/>
              <a:gd name="connsiteX10" fmla="*/ 1130915 w 6297275"/>
              <a:gd name="connsiteY10" fmla="*/ 312461 h 1867113"/>
              <a:gd name="connsiteX11" fmla="*/ 1066907 w 6297275"/>
              <a:gd name="connsiteY11" fmla="*/ 321605 h 1867113"/>
              <a:gd name="connsiteX12" fmla="*/ 957179 w 6297275"/>
              <a:gd name="connsiteY12" fmla="*/ 339893 h 1867113"/>
              <a:gd name="connsiteX13" fmla="*/ 902315 w 6297275"/>
              <a:gd name="connsiteY13" fmla="*/ 367325 h 1867113"/>
              <a:gd name="connsiteX14" fmla="*/ 920603 w 6297275"/>
              <a:gd name="connsiteY14" fmla="*/ 394757 h 1867113"/>
              <a:gd name="connsiteX15" fmla="*/ 966323 w 6297275"/>
              <a:gd name="connsiteY15" fmla="*/ 422189 h 1867113"/>
              <a:gd name="connsiteX16" fmla="*/ 975467 w 6297275"/>
              <a:gd name="connsiteY16" fmla="*/ 449621 h 1867113"/>
              <a:gd name="connsiteX17" fmla="*/ 801731 w 6297275"/>
              <a:gd name="connsiteY17" fmla="*/ 495341 h 1867113"/>
              <a:gd name="connsiteX18" fmla="*/ 820019 w 6297275"/>
              <a:gd name="connsiteY18" fmla="*/ 531917 h 1867113"/>
              <a:gd name="connsiteX19" fmla="*/ 929747 w 6297275"/>
              <a:gd name="connsiteY19" fmla="*/ 678221 h 1867113"/>
              <a:gd name="connsiteX20" fmla="*/ 865739 w 6297275"/>
              <a:gd name="connsiteY20" fmla="*/ 778805 h 1867113"/>
              <a:gd name="connsiteX21" fmla="*/ 874883 w 6297275"/>
              <a:gd name="connsiteY21" fmla="*/ 888533 h 1867113"/>
              <a:gd name="connsiteX22" fmla="*/ 893171 w 6297275"/>
              <a:gd name="connsiteY22" fmla="*/ 961685 h 1867113"/>
              <a:gd name="connsiteX23" fmla="*/ 884027 w 6297275"/>
              <a:gd name="connsiteY23" fmla="*/ 1016549 h 1867113"/>
              <a:gd name="connsiteX24" fmla="*/ 829163 w 6297275"/>
              <a:gd name="connsiteY24" fmla="*/ 1034837 h 1867113"/>
              <a:gd name="connsiteX25" fmla="*/ 783443 w 6297275"/>
              <a:gd name="connsiteY25" fmla="*/ 1043981 h 1867113"/>
              <a:gd name="connsiteX26" fmla="*/ 701147 w 6297275"/>
              <a:gd name="connsiteY26" fmla="*/ 1071413 h 1867113"/>
              <a:gd name="connsiteX27" fmla="*/ 627995 w 6297275"/>
              <a:gd name="connsiteY27" fmla="*/ 1089701 h 1867113"/>
              <a:gd name="connsiteX28" fmla="*/ 399395 w 6297275"/>
              <a:gd name="connsiteY28" fmla="*/ 1153709 h 1867113"/>
              <a:gd name="connsiteX29" fmla="*/ 335387 w 6297275"/>
              <a:gd name="connsiteY29" fmla="*/ 1171997 h 1867113"/>
              <a:gd name="connsiteX30" fmla="*/ 280523 w 6297275"/>
              <a:gd name="connsiteY30" fmla="*/ 1190285 h 1867113"/>
              <a:gd name="connsiteX31" fmla="*/ 125075 w 6297275"/>
              <a:gd name="connsiteY31" fmla="*/ 1217717 h 1867113"/>
              <a:gd name="connsiteX32" fmla="*/ 33635 w 6297275"/>
              <a:gd name="connsiteY32" fmla="*/ 1089701 h 1867113"/>
              <a:gd name="connsiteX33" fmla="*/ 3126 w 6297275"/>
              <a:gd name="connsiteY33" fmla="*/ 1200412 h 1867113"/>
              <a:gd name="connsiteX34" fmla="*/ 97643 w 6297275"/>
              <a:gd name="connsiteY34" fmla="*/ 1208573 h 1867113"/>
              <a:gd name="connsiteX35" fmla="*/ 115931 w 6297275"/>
              <a:gd name="connsiteY35" fmla="*/ 1245149 h 1867113"/>
              <a:gd name="connsiteX36" fmla="*/ 125075 w 6297275"/>
              <a:gd name="connsiteY36" fmla="*/ 1290869 h 1867113"/>
              <a:gd name="connsiteX37" fmla="*/ 152507 w 6297275"/>
              <a:gd name="connsiteY37" fmla="*/ 1300013 h 1867113"/>
              <a:gd name="connsiteX38" fmla="*/ 198227 w 6297275"/>
              <a:gd name="connsiteY38" fmla="*/ 1318301 h 1867113"/>
              <a:gd name="connsiteX39" fmla="*/ 262235 w 6297275"/>
              <a:gd name="connsiteY39" fmla="*/ 1309157 h 1867113"/>
              <a:gd name="connsiteX40" fmla="*/ 289667 w 6297275"/>
              <a:gd name="connsiteY40" fmla="*/ 1300013 h 1867113"/>
              <a:gd name="connsiteX41" fmla="*/ 435971 w 6297275"/>
              <a:gd name="connsiteY41" fmla="*/ 1354877 h 1867113"/>
              <a:gd name="connsiteX42" fmla="*/ 472547 w 6297275"/>
              <a:gd name="connsiteY42" fmla="*/ 1391453 h 1867113"/>
              <a:gd name="connsiteX43" fmla="*/ 371963 w 6297275"/>
              <a:gd name="connsiteY43" fmla="*/ 1446317 h 1867113"/>
              <a:gd name="connsiteX44" fmla="*/ 472547 w 6297275"/>
              <a:gd name="connsiteY44" fmla="*/ 1464605 h 1867113"/>
              <a:gd name="connsiteX45" fmla="*/ 499979 w 6297275"/>
              <a:gd name="connsiteY45" fmla="*/ 1473749 h 1867113"/>
              <a:gd name="connsiteX46" fmla="*/ 481691 w 6297275"/>
              <a:gd name="connsiteY46" fmla="*/ 1519469 h 1867113"/>
              <a:gd name="connsiteX47" fmla="*/ 545699 w 6297275"/>
              <a:gd name="connsiteY47" fmla="*/ 1601765 h 1867113"/>
              <a:gd name="connsiteX48" fmla="*/ 627995 w 6297275"/>
              <a:gd name="connsiteY48" fmla="*/ 1638341 h 1867113"/>
              <a:gd name="connsiteX49" fmla="*/ 874883 w 6297275"/>
              <a:gd name="connsiteY49" fmla="*/ 1684061 h 1867113"/>
              <a:gd name="connsiteX50" fmla="*/ 975467 w 6297275"/>
              <a:gd name="connsiteY50" fmla="*/ 1711493 h 1867113"/>
              <a:gd name="connsiteX51" fmla="*/ 1185779 w 6297275"/>
              <a:gd name="connsiteY51" fmla="*/ 1702349 h 1867113"/>
              <a:gd name="connsiteX52" fmla="*/ 1268075 w 6297275"/>
              <a:gd name="connsiteY52" fmla="*/ 1711493 h 1867113"/>
              <a:gd name="connsiteX53" fmla="*/ 1140059 w 6297275"/>
              <a:gd name="connsiteY53" fmla="*/ 1766357 h 1867113"/>
              <a:gd name="connsiteX54" fmla="*/ 1103483 w 6297275"/>
              <a:gd name="connsiteY54" fmla="*/ 1775501 h 1867113"/>
              <a:gd name="connsiteX55" fmla="*/ 1185779 w 6297275"/>
              <a:gd name="connsiteY55" fmla="*/ 1793789 h 1867113"/>
              <a:gd name="connsiteX56" fmla="*/ 1194923 w 6297275"/>
              <a:gd name="connsiteY56" fmla="*/ 1848653 h 1867113"/>
              <a:gd name="connsiteX57" fmla="*/ 1295507 w 6297275"/>
              <a:gd name="connsiteY57" fmla="*/ 1857797 h 1867113"/>
              <a:gd name="connsiteX58" fmla="*/ 1396091 w 6297275"/>
              <a:gd name="connsiteY58" fmla="*/ 1848653 h 1867113"/>
              <a:gd name="connsiteX59" fmla="*/ 1441811 w 6297275"/>
              <a:gd name="connsiteY59" fmla="*/ 1866941 h 1867113"/>
              <a:gd name="connsiteX60" fmla="*/ 1734419 w 6297275"/>
              <a:gd name="connsiteY60" fmla="*/ 1802933 h 1867113"/>
              <a:gd name="connsiteX61" fmla="*/ 1789283 w 6297275"/>
              <a:gd name="connsiteY61" fmla="*/ 1793789 h 1867113"/>
              <a:gd name="connsiteX62" fmla="*/ 1899011 w 6297275"/>
              <a:gd name="connsiteY62" fmla="*/ 1748069 h 1867113"/>
              <a:gd name="connsiteX63" fmla="*/ 2017883 w 6297275"/>
              <a:gd name="connsiteY63" fmla="*/ 1738925 h 1867113"/>
              <a:gd name="connsiteX64" fmla="*/ 2100179 w 6297275"/>
              <a:gd name="connsiteY64" fmla="*/ 1729781 h 1867113"/>
              <a:gd name="connsiteX65" fmla="*/ 2219051 w 6297275"/>
              <a:gd name="connsiteY65" fmla="*/ 1802933 h 1867113"/>
              <a:gd name="connsiteX66" fmla="*/ 2685395 w 6297275"/>
              <a:gd name="connsiteY66" fmla="*/ 1693205 h 1867113"/>
              <a:gd name="connsiteX67" fmla="*/ 2886563 w 6297275"/>
              <a:gd name="connsiteY67" fmla="*/ 1702349 h 1867113"/>
              <a:gd name="connsiteX68" fmla="*/ 3014579 w 6297275"/>
              <a:gd name="connsiteY68" fmla="*/ 1729781 h 1867113"/>
              <a:gd name="connsiteX69" fmla="*/ 3160883 w 6297275"/>
              <a:gd name="connsiteY69" fmla="*/ 1757213 h 1867113"/>
              <a:gd name="connsiteX70" fmla="*/ 3288899 w 6297275"/>
              <a:gd name="connsiteY70" fmla="*/ 1766357 h 1867113"/>
              <a:gd name="connsiteX71" fmla="*/ 4002131 w 6297275"/>
              <a:gd name="connsiteY71" fmla="*/ 1775501 h 1867113"/>
              <a:gd name="connsiteX72" fmla="*/ 4495907 w 6297275"/>
              <a:gd name="connsiteY72" fmla="*/ 1720637 h 1867113"/>
              <a:gd name="connsiteX73" fmla="*/ 4523339 w 6297275"/>
              <a:gd name="connsiteY73" fmla="*/ 1684061 h 1867113"/>
              <a:gd name="connsiteX74" fmla="*/ 4541627 w 6297275"/>
              <a:gd name="connsiteY74" fmla="*/ 1638341 h 1867113"/>
              <a:gd name="connsiteX75" fmla="*/ 4834333 w 6297275"/>
              <a:gd name="connsiteY75" fmla="*/ 1621906 h 1867113"/>
              <a:gd name="connsiteX76" fmla="*/ 4990978 w 6297275"/>
              <a:gd name="connsiteY76" fmla="*/ 1593824 h 1867113"/>
              <a:gd name="connsiteX77" fmla="*/ 4997166 w 6297275"/>
              <a:gd name="connsiteY77" fmla="*/ 1509218 h 1867113"/>
              <a:gd name="connsiteX78" fmla="*/ 5126075 w 6297275"/>
              <a:gd name="connsiteY78" fmla="*/ 1484298 h 1867113"/>
              <a:gd name="connsiteX79" fmla="*/ 5304830 w 6297275"/>
              <a:gd name="connsiteY79" fmla="*/ 1441995 h 1867113"/>
              <a:gd name="connsiteX80" fmla="*/ 5364095 w 6297275"/>
              <a:gd name="connsiteY80" fmla="*/ 1379797 h 1867113"/>
              <a:gd name="connsiteX81" fmla="*/ 5509507 w 6297275"/>
              <a:gd name="connsiteY81" fmla="*/ 1356485 h 1867113"/>
              <a:gd name="connsiteX82" fmla="*/ 5508891 w 6297275"/>
              <a:gd name="connsiteY82" fmla="*/ 1291774 h 1867113"/>
              <a:gd name="connsiteX83" fmla="*/ 5337155 w 6297275"/>
              <a:gd name="connsiteY83" fmla="*/ 1290869 h 1867113"/>
              <a:gd name="connsiteX84" fmla="*/ 5584043 w 6297275"/>
              <a:gd name="connsiteY84" fmla="*/ 1217717 h 1867113"/>
              <a:gd name="connsiteX85" fmla="*/ 5657195 w 6297275"/>
              <a:gd name="connsiteY85" fmla="*/ 1126277 h 1867113"/>
              <a:gd name="connsiteX86" fmla="*/ 5638907 w 6297275"/>
              <a:gd name="connsiteY86" fmla="*/ 1089701 h 1867113"/>
              <a:gd name="connsiteX87" fmla="*/ 5785211 w 6297275"/>
              <a:gd name="connsiteY87" fmla="*/ 1053125 h 1867113"/>
              <a:gd name="connsiteX88" fmla="*/ 5876651 w 6297275"/>
              <a:gd name="connsiteY88" fmla="*/ 1025693 h 1867113"/>
              <a:gd name="connsiteX89" fmla="*/ 5748635 w 6297275"/>
              <a:gd name="connsiteY89" fmla="*/ 915965 h 1867113"/>
              <a:gd name="connsiteX90" fmla="*/ 5721203 w 6297275"/>
              <a:gd name="connsiteY90" fmla="*/ 879389 h 1867113"/>
              <a:gd name="connsiteX91" fmla="*/ 5803499 w 6297275"/>
              <a:gd name="connsiteY91" fmla="*/ 833669 h 1867113"/>
              <a:gd name="connsiteX92" fmla="*/ 5904083 w 6297275"/>
              <a:gd name="connsiteY92" fmla="*/ 787949 h 1867113"/>
              <a:gd name="connsiteX93" fmla="*/ 5986379 w 6297275"/>
              <a:gd name="connsiteY93" fmla="*/ 723941 h 1867113"/>
              <a:gd name="connsiteX94" fmla="*/ 6160115 w 6297275"/>
              <a:gd name="connsiteY94" fmla="*/ 586781 h 1867113"/>
              <a:gd name="connsiteX95" fmla="*/ 6269843 w 6297275"/>
              <a:gd name="connsiteY95" fmla="*/ 467909 h 1867113"/>
              <a:gd name="connsiteX96" fmla="*/ 6297275 w 6297275"/>
              <a:gd name="connsiteY96" fmla="*/ 440477 h 1867113"/>
              <a:gd name="connsiteX97" fmla="*/ 6096107 w 6297275"/>
              <a:gd name="connsiteY97" fmla="*/ 339893 h 1867113"/>
              <a:gd name="connsiteX98" fmla="*/ 6123539 w 6297275"/>
              <a:gd name="connsiteY98" fmla="*/ 294173 h 1867113"/>
              <a:gd name="connsiteX99" fmla="*/ 6114395 w 6297275"/>
              <a:gd name="connsiteY99" fmla="*/ 248453 h 1867113"/>
              <a:gd name="connsiteX100" fmla="*/ 6105251 w 6297275"/>
              <a:gd name="connsiteY100" fmla="*/ 193589 h 1867113"/>
              <a:gd name="connsiteX101" fmla="*/ 6022955 w 6297275"/>
              <a:gd name="connsiteY101" fmla="*/ 184445 h 1867113"/>
              <a:gd name="connsiteX102" fmla="*/ 5693771 w 6297275"/>
              <a:gd name="connsiteY102" fmla="*/ 175301 h 1867113"/>
              <a:gd name="connsiteX103" fmla="*/ 5648051 w 6297275"/>
              <a:gd name="connsiteY103" fmla="*/ 93005 h 1867113"/>
              <a:gd name="connsiteX104" fmla="*/ 5446883 w 6297275"/>
              <a:gd name="connsiteY104" fmla="*/ 38141 h 1867113"/>
              <a:gd name="connsiteX105" fmla="*/ 5428595 w 6297275"/>
              <a:gd name="connsiteY105" fmla="*/ 10709 h 1867113"/>
              <a:gd name="connsiteX106" fmla="*/ 5355443 w 6297275"/>
              <a:gd name="connsiteY106" fmla="*/ 19853 h 1867113"/>
              <a:gd name="connsiteX107" fmla="*/ 5328011 w 6297275"/>
              <a:gd name="connsiteY107" fmla="*/ 28997 h 1867113"/>
              <a:gd name="connsiteX108" fmla="*/ 5218283 w 6297275"/>
              <a:gd name="connsiteY108" fmla="*/ 47285 h 1867113"/>
              <a:gd name="connsiteX109" fmla="*/ 5090267 w 6297275"/>
              <a:gd name="connsiteY109" fmla="*/ 74717 h 1867113"/>
              <a:gd name="connsiteX110" fmla="*/ 4212443 w 6297275"/>
              <a:gd name="connsiteY110" fmla="*/ 83861 h 1867113"/>
              <a:gd name="connsiteX111" fmla="*/ 3938123 w 6297275"/>
              <a:gd name="connsiteY111" fmla="*/ 120437 h 1867113"/>
              <a:gd name="connsiteX112" fmla="*/ 3947267 w 6297275"/>
              <a:gd name="connsiteY112" fmla="*/ 93005 h 1867113"/>
              <a:gd name="connsiteX113" fmla="*/ 3965555 w 6297275"/>
              <a:gd name="connsiteY113" fmla="*/ 1565 h 1867113"/>
              <a:gd name="connsiteX114" fmla="*/ 3938123 w 6297275"/>
              <a:gd name="connsiteY114" fmla="*/ 10709 h 1867113"/>
              <a:gd name="connsiteX115" fmla="*/ 3910691 w 6297275"/>
              <a:gd name="connsiteY115" fmla="*/ 38141 h 1867113"/>
              <a:gd name="connsiteX116" fmla="*/ 3855827 w 6297275"/>
              <a:gd name="connsiteY116" fmla="*/ 47285 h 1867113"/>
              <a:gd name="connsiteX117" fmla="*/ 3718667 w 6297275"/>
              <a:gd name="connsiteY117" fmla="*/ 56429 h 1867113"/>
              <a:gd name="connsiteX118" fmla="*/ 3206603 w 6297275"/>
              <a:gd name="connsiteY118" fmla="*/ 65573 h 1867113"/>
              <a:gd name="connsiteX119" fmla="*/ 3060299 w 6297275"/>
              <a:gd name="connsiteY119" fmla="*/ 138725 h 1867113"/>
              <a:gd name="connsiteX120" fmla="*/ 3014579 w 6297275"/>
              <a:gd name="connsiteY120" fmla="*/ 157013 h 1867113"/>
              <a:gd name="connsiteX121" fmla="*/ 2941427 w 6297275"/>
              <a:gd name="connsiteY121" fmla="*/ 193589 h 1867113"/>
              <a:gd name="connsiteX122" fmla="*/ 2849987 w 6297275"/>
              <a:gd name="connsiteY122" fmla="*/ 211877 h 1867113"/>
              <a:gd name="connsiteX123" fmla="*/ 2109323 w 6297275"/>
              <a:gd name="connsiteY123" fmla="*/ 202733 h 1867113"/>
              <a:gd name="connsiteX124" fmla="*/ 1908155 w 6297275"/>
              <a:gd name="connsiteY124" fmla="*/ 202733 h 1867113"/>
              <a:gd name="connsiteX125" fmla="*/ 1953875 w 6297275"/>
              <a:gd name="connsiteY125" fmla="*/ 211877 h 1867113"/>
              <a:gd name="connsiteX126" fmla="*/ 1880723 w 6297275"/>
              <a:gd name="connsiteY126" fmla="*/ 230165 h 1867113"/>
              <a:gd name="connsiteX127" fmla="*/ 1697843 w 6297275"/>
              <a:gd name="connsiteY127" fmla="*/ 202733 h 1867113"/>
              <a:gd name="connsiteX128" fmla="*/ 1432667 w 6297275"/>
              <a:gd name="connsiteY128" fmla="*/ 120437 h 1867113"/>
              <a:gd name="connsiteX129" fmla="*/ 1432667 w 6297275"/>
              <a:gd name="connsiteY129" fmla="*/ 102149 h 1867113"/>
              <a:gd name="connsiteX0" fmla="*/ 1451134 w 6315742"/>
              <a:gd name="connsiteY0" fmla="*/ 102149 h 1867113"/>
              <a:gd name="connsiteX1" fmla="*/ 1323118 w 6315742"/>
              <a:gd name="connsiteY1" fmla="*/ 93005 h 1867113"/>
              <a:gd name="connsiteX2" fmla="*/ 1286542 w 6315742"/>
              <a:gd name="connsiteY2" fmla="*/ 83861 h 1867113"/>
              <a:gd name="connsiteX3" fmla="*/ 1240822 w 6315742"/>
              <a:gd name="connsiteY3" fmla="*/ 74717 h 1867113"/>
              <a:gd name="connsiteX4" fmla="*/ 1231678 w 6315742"/>
              <a:gd name="connsiteY4" fmla="*/ 102149 h 1867113"/>
              <a:gd name="connsiteX5" fmla="*/ 1350550 w 6315742"/>
              <a:gd name="connsiteY5" fmla="*/ 157013 h 1867113"/>
              <a:gd name="connsiteX6" fmla="*/ 1185958 w 6315742"/>
              <a:gd name="connsiteY6" fmla="*/ 193589 h 1867113"/>
              <a:gd name="connsiteX7" fmla="*/ 1158526 w 6315742"/>
              <a:gd name="connsiteY7" fmla="*/ 211877 h 1867113"/>
              <a:gd name="connsiteX8" fmla="*/ 1103662 w 6315742"/>
              <a:gd name="connsiteY8" fmla="*/ 257597 h 1867113"/>
              <a:gd name="connsiteX9" fmla="*/ 1112806 w 6315742"/>
              <a:gd name="connsiteY9" fmla="*/ 303317 h 1867113"/>
              <a:gd name="connsiteX10" fmla="*/ 1149382 w 6315742"/>
              <a:gd name="connsiteY10" fmla="*/ 312461 h 1867113"/>
              <a:gd name="connsiteX11" fmla="*/ 1085374 w 6315742"/>
              <a:gd name="connsiteY11" fmla="*/ 321605 h 1867113"/>
              <a:gd name="connsiteX12" fmla="*/ 975646 w 6315742"/>
              <a:gd name="connsiteY12" fmla="*/ 339893 h 1867113"/>
              <a:gd name="connsiteX13" fmla="*/ 920782 w 6315742"/>
              <a:gd name="connsiteY13" fmla="*/ 367325 h 1867113"/>
              <a:gd name="connsiteX14" fmla="*/ 939070 w 6315742"/>
              <a:gd name="connsiteY14" fmla="*/ 394757 h 1867113"/>
              <a:gd name="connsiteX15" fmla="*/ 984790 w 6315742"/>
              <a:gd name="connsiteY15" fmla="*/ 422189 h 1867113"/>
              <a:gd name="connsiteX16" fmla="*/ 993934 w 6315742"/>
              <a:gd name="connsiteY16" fmla="*/ 449621 h 1867113"/>
              <a:gd name="connsiteX17" fmla="*/ 820198 w 6315742"/>
              <a:gd name="connsiteY17" fmla="*/ 495341 h 1867113"/>
              <a:gd name="connsiteX18" fmla="*/ 838486 w 6315742"/>
              <a:gd name="connsiteY18" fmla="*/ 531917 h 1867113"/>
              <a:gd name="connsiteX19" fmla="*/ 948214 w 6315742"/>
              <a:gd name="connsiteY19" fmla="*/ 678221 h 1867113"/>
              <a:gd name="connsiteX20" fmla="*/ 884206 w 6315742"/>
              <a:gd name="connsiteY20" fmla="*/ 778805 h 1867113"/>
              <a:gd name="connsiteX21" fmla="*/ 893350 w 6315742"/>
              <a:gd name="connsiteY21" fmla="*/ 888533 h 1867113"/>
              <a:gd name="connsiteX22" fmla="*/ 911638 w 6315742"/>
              <a:gd name="connsiteY22" fmla="*/ 961685 h 1867113"/>
              <a:gd name="connsiteX23" fmla="*/ 902494 w 6315742"/>
              <a:gd name="connsiteY23" fmla="*/ 1016549 h 1867113"/>
              <a:gd name="connsiteX24" fmla="*/ 847630 w 6315742"/>
              <a:gd name="connsiteY24" fmla="*/ 1034837 h 1867113"/>
              <a:gd name="connsiteX25" fmla="*/ 801910 w 6315742"/>
              <a:gd name="connsiteY25" fmla="*/ 1043981 h 1867113"/>
              <a:gd name="connsiteX26" fmla="*/ 719614 w 6315742"/>
              <a:gd name="connsiteY26" fmla="*/ 1071413 h 1867113"/>
              <a:gd name="connsiteX27" fmla="*/ 646462 w 6315742"/>
              <a:gd name="connsiteY27" fmla="*/ 1089701 h 1867113"/>
              <a:gd name="connsiteX28" fmla="*/ 417862 w 6315742"/>
              <a:gd name="connsiteY28" fmla="*/ 1153709 h 1867113"/>
              <a:gd name="connsiteX29" fmla="*/ 353854 w 6315742"/>
              <a:gd name="connsiteY29" fmla="*/ 1171997 h 1867113"/>
              <a:gd name="connsiteX30" fmla="*/ 298990 w 6315742"/>
              <a:gd name="connsiteY30" fmla="*/ 1190285 h 1867113"/>
              <a:gd name="connsiteX31" fmla="*/ 143542 w 6315742"/>
              <a:gd name="connsiteY31" fmla="*/ 1217717 h 1867113"/>
              <a:gd name="connsiteX32" fmla="*/ 52102 w 6315742"/>
              <a:gd name="connsiteY32" fmla="*/ 1089701 h 1867113"/>
              <a:gd name="connsiteX33" fmla="*/ 21593 w 6315742"/>
              <a:gd name="connsiteY33" fmla="*/ 1200412 h 1867113"/>
              <a:gd name="connsiteX34" fmla="*/ 116110 w 6315742"/>
              <a:gd name="connsiteY34" fmla="*/ 1208573 h 1867113"/>
              <a:gd name="connsiteX35" fmla="*/ 227 w 6315742"/>
              <a:gd name="connsiteY35" fmla="*/ 1349862 h 1867113"/>
              <a:gd name="connsiteX36" fmla="*/ 143542 w 6315742"/>
              <a:gd name="connsiteY36" fmla="*/ 1290869 h 1867113"/>
              <a:gd name="connsiteX37" fmla="*/ 170974 w 6315742"/>
              <a:gd name="connsiteY37" fmla="*/ 1300013 h 1867113"/>
              <a:gd name="connsiteX38" fmla="*/ 216694 w 6315742"/>
              <a:gd name="connsiteY38" fmla="*/ 1318301 h 1867113"/>
              <a:gd name="connsiteX39" fmla="*/ 280702 w 6315742"/>
              <a:gd name="connsiteY39" fmla="*/ 1309157 h 1867113"/>
              <a:gd name="connsiteX40" fmla="*/ 308134 w 6315742"/>
              <a:gd name="connsiteY40" fmla="*/ 1300013 h 1867113"/>
              <a:gd name="connsiteX41" fmla="*/ 454438 w 6315742"/>
              <a:gd name="connsiteY41" fmla="*/ 1354877 h 1867113"/>
              <a:gd name="connsiteX42" fmla="*/ 491014 w 6315742"/>
              <a:gd name="connsiteY42" fmla="*/ 1391453 h 1867113"/>
              <a:gd name="connsiteX43" fmla="*/ 390430 w 6315742"/>
              <a:gd name="connsiteY43" fmla="*/ 1446317 h 1867113"/>
              <a:gd name="connsiteX44" fmla="*/ 491014 w 6315742"/>
              <a:gd name="connsiteY44" fmla="*/ 1464605 h 1867113"/>
              <a:gd name="connsiteX45" fmla="*/ 518446 w 6315742"/>
              <a:gd name="connsiteY45" fmla="*/ 1473749 h 1867113"/>
              <a:gd name="connsiteX46" fmla="*/ 500158 w 6315742"/>
              <a:gd name="connsiteY46" fmla="*/ 1519469 h 1867113"/>
              <a:gd name="connsiteX47" fmla="*/ 564166 w 6315742"/>
              <a:gd name="connsiteY47" fmla="*/ 1601765 h 1867113"/>
              <a:gd name="connsiteX48" fmla="*/ 646462 w 6315742"/>
              <a:gd name="connsiteY48" fmla="*/ 1638341 h 1867113"/>
              <a:gd name="connsiteX49" fmla="*/ 893350 w 6315742"/>
              <a:gd name="connsiteY49" fmla="*/ 1684061 h 1867113"/>
              <a:gd name="connsiteX50" fmla="*/ 993934 w 6315742"/>
              <a:gd name="connsiteY50" fmla="*/ 1711493 h 1867113"/>
              <a:gd name="connsiteX51" fmla="*/ 1204246 w 6315742"/>
              <a:gd name="connsiteY51" fmla="*/ 1702349 h 1867113"/>
              <a:gd name="connsiteX52" fmla="*/ 1286542 w 6315742"/>
              <a:gd name="connsiteY52" fmla="*/ 1711493 h 1867113"/>
              <a:gd name="connsiteX53" fmla="*/ 1158526 w 6315742"/>
              <a:gd name="connsiteY53" fmla="*/ 1766357 h 1867113"/>
              <a:gd name="connsiteX54" fmla="*/ 1121950 w 6315742"/>
              <a:gd name="connsiteY54" fmla="*/ 1775501 h 1867113"/>
              <a:gd name="connsiteX55" fmla="*/ 1204246 w 6315742"/>
              <a:gd name="connsiteY55" fmla="*/ 1793789 h 1867113"/>
              <a:gd name="connsiteX56" fmla="*/ 1213390 w 6315742"/>
              <a:gd name="connsiteY56" fmla="*/ 1848653 h 1867113"/>
              <a:gd name="connsiteX57" fmla="*/ 1313974 w 6315742"/>
              <a:gd name="connsiteY57" fmla="*/ 1857797 h 1867113"/>
              <a:gd name="connsiteX58" fmla="*/ 1414558 w 6315742"/>
              <a:gd name="connsiteY58" fmla="*/ 1848653 h 1867113"/>
              <a:gd name="connsiteX59" fmla="*/ 1460278 w 6315742"/>
              <a:gd name="connsiteY59" fmla="*/ 1866941 h 1867113"/>
              <a:gd name="connsiteX60" fmla="*/ 1752886 w 6315742"/>
              <a:gd name="connsiteY60" fmla="*/ 1802933 h 1867113"/>
              <a:gd name="connsiteX61" fmla="*/ 1807750 w 6315742"/>
              <a:gd name="connsiteY61" fmla="*/ 1793789 h 1867113"/>
              <a:gd name="connsiteX62" fmla="*/ 1917478 w 6315742"/>
              <a:gd name="connsiteY62" fmla="*/ 1748069 h 1867113"/>
              <a:gd name="connsiteX63" fmla="*/ 2036350 w 6315742"/>
              <a:gd name="connsiteY63" fmla="*/ 1738925 h 1867113"/>
              <a:gd name="connsiteX64" fmla="*/ 2118646 w 6315742"/>
              <a:gd name="connsiteY64" fmla="*/ 1729781 h 1867113"/>
              <a:gd name="connsiteX65" fmla="*/ 2237518 w 6315742"/>
              <a:gd name="connsiteY65" fmla="*/ 1802933 h 1867113"/>
              <a:gd name="connsiteX66" fmla="*/ 2703862 w 6315742"/>
              <a:gd name="connsiteY66" fmla="*/ 1693205 h 1867113"/>
              <a:gd name="connsiteX67" fmla="*/ 2905030 w 6315742"/>
              <a:gd name="connsiteY67" fmla="*/ 1702349 h 1867113"/>
              <a:gd name="connsiteX68" fmla="*/ 3033046 w 6315742"/>
              <a:gd name="connsiteY68" fmla="*/ 1729781 h 1867113"/>
              <a:gd name="connsiteX69" fmla="*/ 3179350 w 6315742"/>
              <a:gd name="connsiteY69" fmla="*/ 1757213 h 1867113"/>
              <a:gd name="connsiteX70" fmla="*/ 3307366 w 6315742"/>
              <a:gd name="connsiteY70" fmla="*/ 1766357 h 1867113"/>
              <a:gd name="connsiteX71" fmla="*/ 4020598 w 6315742"/>
              <a:gd name="connsiteY71" fmla="*/ 1775501 h 1867113"/>
              <a:gd name="connsiteX72" fmla="*/ 4514374 w 6315742"/>
              <a:gd name="connsiteY72" fmla="*/ 1720637 h 1867113"/>
              <a:gd name="connsiteX73" fmla="*/ 4541806 w 6315742"/>
              <a:gd name="connsiteY73" fmla="*/ 1684061 h 1867113"/>
              <a:gd name="connsiteX74" fmla="*/ 4560094 w 6315742"/>
              <a:gd name="connsiteY74" fmla="*/ 1638341 h 1867113"/>
              <a:gd name="connsiteX75" fmla="*/ 4852800 w 6315742"/>
              <a:gd name="connsiteY75" fmla="*/ 1621906 h 1867113"/>
              <a:gd name="connsiteX76" fmla="*/ 5009445 w 6315742"/>
              <a:gd name="connsiteY76" fmla="*/ 1593824 h 1867113"/>
              <a:gd name="connsiteX77" fmla="*/ 5015633 w 6315742"/>
              <a:gd name="connsiteY77" fmla="*/ 1509218 h 1867113"/>
              <a:gd name="connsiteX78" fmla="*/ 5144542 w 6315742"/>
              <a:gd name="connsiteY78" fmla="*/ 1484298 h 1867113"/>
              <a:gd name="connsiteX79" fmla="*/ 5323297 w 6315742"/>
              <a:gd name="connsiteY79" fmla="*/ 1441995 h 1867113"/>
              <a:gd name="connsiteX80" fmla="*/ 5382562 w 6315742"/>
              <a:gd name="connsiteY80" fmla="*/ 1379797 h 1867113"/>
              <a:gd name="connsiteX81" fmla="*/ 5527974 w 6315742"/>
              <a:gd name="connsiteY81" fmla="*/ 1356485 h 1867113"/>
              <a:gd name="connsiteX82" fmla="*/ 5527358 w 6315742"/>
              <a:gd name="connsiteY82" fmla="*/ 1291774 h 1867113"/>
              <a:gd name="connsiteX83" fmla="*/ 5355622 w 6315742"/>
              <a:gd name="connsiteY83" fmla="*/ 1290869 h 1867113"/>
              <a:gd name="connsiteX84" fmla="*/ 5602510 w 6315742"/>
              <a:gd name="connsiteY84" fmla="*/ 1217717 h 1867113"/>
              <a:gd name="connsiteX85" fmla="*/ 5675662 w 6315742"/>
              <a:gd name="connsiteY85" fmla="*/ 1126277 h 1867113"/>
              <a:gd name="connsiteX86" fmla="*/ 5657374 w 6315742"/>
              <a:gd name="connsiteY86" fmla="*/ 1089701 h 1867113"/>
              <a:gd name="connsiteX87" fmla="*/ 5803678 w 6315742"/>
              <a:gd name="connsiteY87" fmla="*/ 1053125 h 1867113"/>
              <a:gd name="connsiteX88" fmla="*/ 5895118 w 6315742"/>
              <a:gd name="connsiteY88" fmla="*/ 1025693 h 1867113"/>
              <a:gd name="connsiteX89" fmla="*/ 5767102 w 6315742"/>
              <a:gd name="connsiteY89" fmla="*/ 915965 h 1867113"/>
              <a:gd name="connsiteX90" fmla="*/ 5739670 w 6315742"/>
              <a:gd name="connsiteY90" fmla="*/ 879389 h 1867113"/>
              <a:gd name="connsiteX91" fmla="*/ 5821966 w 6315742"/>
              <a:gd name="connsiteY91" fmla="*/ 833669 h 1867113"/>
              <a:gd name="connsiteX92" fmla="*/ 5922550 w 6315742"/>
              <a:gd name="connsiteY92" fmla="*/ 787949 h 1867113"/>
              <a:gd name="connsiteX93" fmla="*/ 6004846 w 6315742"/>
              <a:gd name="connsiteY93" fmla="*/ 723941 h 1867113"/>
              <a:gd name="connsiteX94" fmla="*/ 6178582 w 6315742"/>
              <a:gd name="connsiteY94" fmla="*/ 586781 h 1867113"/>
              <a:gd name="connsiteX95" fmla="*/ 6288310 w 6315742"/>
              <a:gd name="connsiteY95" fmla="*/ 467909 h 1867113"/>
              <a:gd name="connsiteX96" fmla="*/ 6315742 w 6315742"/>
              <a:gd name="connsiteY96" fmla="*/ 440477 h 1867113"/>
              <a:gd name="connsiteX97" fmla="*/ 6114574 w 6315742"/>
              <a:gd name="connsiteY97" fmla="*/ 339893 h 1867113"/>
              <a:gd name="connsiteX98" fmla="*/ 6142006 w 6315742"/>
              <a:gd name="connsiteY98" fmla="*/ 294173 h 1867113"/>
              <a:gd name="connsiteX99" fmla="*/ 6132862 w 6315742"/>
              <a:gd name="connsiteY99" fmla="*/ 248453 h 1867113"/>
              <a:gd name="connsiteX100" fmla="*/ 6123718 w 6315742"/>
              <a:gd name="connsiteY100" fmla="*/ 193589 h 1867113"/>
              <a:gd name="connsiteX101" fmla="*/ 6041422 w 6315742"/>
              <a:gd name="connsiteY101" fmla="*/ 184445 h 1867113"/>
              <a:gd name="connsiteX102" fmla="*/ 5712238 w 6315742"/>
              <a:gd name="connsiteY102" fmla="*/ 175301 h 1867113"/>
              <a:gd name="connsiteX103" fmla="*/ 5666518 w 6315742"/>
              <a:gd name="connsiteY103" fmla="*/ 93005 h 1867113"/>
              <a:gd name="connsiteX104" fmla="*/ 5465350 w 6315742"/>
              <a:gd name="connsiteY104" fmla="*/ 38141 h 1867113"/>
              <a:gd name="connsiteX105" fmla="*/ 5447062 w 6315742"/>
              <a:gd name="connsiteY105" fmla="*/ 10709 h 1867113"/>
              <a:gd name="connsiteX106" fmla="*/ 5373910 w 6315742"/>
              <a:gd name="connsiteY106" fmla="*/ 19853 h 1867113"/>
              <a:gd name="connsiteX107" fmla="*/ 5346478 w 6315742"/>
              <a:gd name="connsiteY107" fmla="*/ 28997 h 1867113"/>
              <a:gd name="connsiteX108" fmla="*/ 5236750 w 6315742"/>
              <a:gd name="connsiteY108" fmla="*/ 47285 h 1867113"/>
              <a:gd name="connsiteX109" fmla="*/ 5108734 w 6315742"/>
              <a:gd name="connsiteY109" fmla="*/ 74717 h 1867113"/>
              <a:gd name="connsiteX110" fmla="*/ 4230910 w 6315742"/>
              <a:gd name="connsiteY110" fmla="*/ 83861 h 1867113"/>
              <a:gd name="connsiteX111" fmla="*/ 3956590 w 6315742"/>
              <a:gd name="connsiteY111" fmla="*/ 120437 h 1867113"/>
              <a:gd name="connsiteX112" fmla="*/ 3965734 w 6315742"/>
              <a:gd name="connsiteY112" fmla="*/ 93005 h 1867113"/>
              <a:gd name="connsiteX113" fmla="*/ 3984022 w 6315742"/>
              <a:gd name="connsiteY113" fmla="*/ 1565 h 1867113"/>
              <a:gd name="connsiteX114" fmla="*/ 3956590 w 6315742"/>
              <a:gd name="connsiteY114" fmla="*/ 10709 h 1867113"/>
              <a:gd name="connsiteX115" fmla="*/ 3929158 w 6315742"/>
              <a:gd name="connsiteY115" fmla="*/ 38141 h 1867113"/>
              <a:gd name="connsiteX116" fmla="*/ 3874294 w 6315742"/>
              <a:gd name="connsiteY116" fmla="*/ 47285 h 1867113"/>
              <a:gd name="connsiteX117" fmla="*/ 3737134 w 6315742"/>
              <a:gd name="connsiteY117" fmla="*/ 56429 h 1867113"/>
              <a:gd name="connsiteX118" fmla="*/ 3225070 w 6315742"/>
              <a:gd name="connsiteY118" fmla="*/ 65573 h 1867113"/>
              <a:gd name="connsiteX119" fmla="*/ 3078766 w 6315742"/>
              <a:gd name="connsiteY119" fmla="*/ 138725 h 1867113"/>
              <a:gd name="connsiteX120" fmla="*/ 3033046 w 6315742"/>
              <a:gd name="connsiteY120" fmla="*/ 157013 h 1867113"/>
              <a:gd name="connsiteX121" fmla="*/ 2959894 w 6315742"/>
              <a:gd name="connsiteY121" fmla="*/ 193589 h 1867113"/>
              <a:gd name="connsiteX122" fmla="*/ 2868454 w 6315742"/>
              <a:gd name="connsiteY122" fmla="*/ 211877 h 1867113"/>
              <a:gd name="connsiteX123" fmla="*/ 2127790 w 6315742"/>
              <a:gd name="connsiteY123" fmla="*/ 202733 h 1867113"/>
              <a:gd name="connsiteX124" fmla="*/ 1926622 w 6315742"/>
              <a:gd name="connsiteY124" fmla="*/ 202733 h 1867113"/>
              <a:gd name="connsiteX125" fmla="*/ 1972342 w 6315742"/>
              <a:gd name="connsiteY125" fmla="*/ 211877 h 1867113"/>
              <a:gd name="connsiteX126" fmla="*/ 1899190 w 6315742"/>
              <a:gd name="connsiteY126" fmla="*/ 230165 h 1867113"/>
              <a:gd name="connsiteX127" fmla="*/ 1716310 w 6315742"/>
              <a:gd name="connsiteY127" fmla="*/ 202733 h 1867113"/>
              <a:gd name="connsiteX128" fmla="*/ 1451134 w 6315742"/>
              <a:gd name="connsiteY128" fmla="*/ 120437 h 1867113"/>
              <a:gd name="connsiteX129" fmla="*/ 1451134 w 6315742"/>
              <a:gd name="connsiteY129" fmla="*/ 102149 h 1867113"/>
              <a:gd name="connsiteX0" fmla="*/ 1528948 w 6393556"/>
              <a:gd name="connsiteY0" fmla="*/ 102149 h 1867113"/>
              <a:gd name="connsiteX1" fmla="*/ 1400932 w 6393556"/>
              <a:gd name="connsiteY1" fmla="*/ 93005 h 1867113"/>
              <a:gd name="connsiteX2" fmla="*/ 1364356 w 6393556"/>
              <a:gd name="connsiteY2" fmla="*/ 83861 h 1867113"/>
              <a:gd name="connsiteX3" fmla="*/ 1318636 w 6393556"/>
              <a:gd name="connsiteY3" fmla="*/ 74717 h 1867113"/>
              <a:gd name="connsiteX4" fmla="*/ 1309492 w 6393556"/>
              <a:gd name="connsiteY4" fmla="*/ 102149 h 1867113"/>
              <a:gd name="connsiteX5" fmla="*/ 1428364 w 6393556"/>
              <a:gd name="connsiteY5" fmla="*/ 157013 h 1867113"/>
              <a:gd name="connsiteX6" fmla="*/ 1263772 w 6393556"/>
              <a:gd name="connsiteY6" fmla="*/ 193589 h 1867113"/>
              <a:gd name="connsiteX7" fmla="*/ 1236340 w 6393556"/>
              <a:gd name="connsiteY7" fmla="*/ 211877 h 1867113"/>
              <a:gd name="connsiteX8" fmla="*/ 1181476 w 6393556"/>
              <a:gd name="connsiteY8" fmla="*/ 257597 h 1867113"/>
              <a:gd name="connsiteX9" fmla="*/ 1190620 w 6393556"/>
              <a:gd name="connsiteY9" fmla="*/ 303317 h 1867113"/>
              <a:gd name="connsiteX10" fmla="*/ 1227196 w 6393556"/>
              <a:gd name="connsiteY10" fmla="*/ 312461 h 1867113"/>
              <a:gd name="connsiteX11" fmla="*/ 1163188 w 6393556"/>
              <a:gd name="connsiteY11" fmla="*/ 321605 h 1867113"/>
              <a:gd name="connsiteX12" fmla="*/ 1053460 w 6393556"/>
              <a:gd name="connsiteY12" fmla="*/ 339893 h 1867113"/>
              <a:gd name="connsiteX13" fmla="*/ 998596 w 6393556"/>
              <a:gd name="connsiteY13" fmla="*/ 367325 h 1867113"/>
              <a:gd name="connsiteX14" fmla="*/ 1016884 w 6393556"/>
              <a:gd name="connsiteY14" fmla="*/ 394757 h 1867113"/>
              <a:gd name="connsiteX15" fmla="*/ 1062604 w 6393556"/>
              <a:gd name="connsiteY15" fmla="*/ 422189 h 1867113"/>
              <a:gd name="connsiteX16" fmla="*/ 1071748 w 6393556"/>
              <a:gd name="connsiteY16" fmla="*/ 449621 h 1867113"/>
              <a:gd name="connsiteX17" fmla="*/ 898012 w 6393556"/>
              <a:gd name="connsiteY17" fmla="*/ 495341 h 1867113"/>
              <a:gd name="connsiteX18" fmla="*/ 916300 w 6393556"/>
              <a:gd name="connsiteY18" fmla="*/ 531917 h 1867113"/>
              <a:gd name="connsiteX19" fmla="*/ 1026028 w 6393556"/>
              <a:gd name="connsiteY19" fmla="*/ 678221 h 1867113"/>
              <a:gd name="connsiteX20" fmla="*/ 962020 w 6393556"/>
              <a:gd name="connsiteY20" fmla="*/ 778805 h 1867113"/>
              <a:gd name="connsiteX21" fmla="*/ 971164 w 6393556"/>
              <a:gd name="connsiteY21" fmla="*/ 888533 h 1867113"/>
              <a:gd name="connsiteX22" fmla="*/ 989452 w 6393556"/>
              <a:gd name="connsiteY22" fmla="*/ 961685 h 1867113"/>
              <a:gd name="connsiteX23" fmla="*/ 980308 w 6393556"/>
              <a:gd name="connsiteY23" fmla="*/ 1016549 h 1867113"/>
              <a:gd name="connsiteX24" fmla="*/ 925444 w 6393556"/>
              <a:gd name="connsiteY24" fmla="*/ 1034837 h 1867113"/>
              <a:gd name="connsiteX25" fmla="*/ 879724 w 6393556"/>
              <a:gd name="connsiteY25" fmla="*/ 1043981 h 1867113"/>
              <a:gd name="connsiteX26" fmla="*/ 797428 w 6393556"/>
              <a:gd name="connsiteY26" fmla="*/ 1071413 h 1867113"/>
              <a:gd name="connsiteX27" fmla="*/ 724276 w 6393556"/>
              <a:gd name="connsiteY27" fmla="*/ 1089701 h 1867113"/>
              <a:gd name="connsiteX28" fmla="*/ 495676 w 6393556"/>
              <a:gd name="connsiteY28" fmla="*/ 1153709 h 1867113"/>
              <a:gd name="connsiteX29" fmla="*/ 431668 w 6393556"/>
              <a:gd name="connsiteY29" fmla="*/ 1171997 h 1867113"/>
              <a:gd name="connsiteX30" fmla="*/ 376804 w 6393556"/>
              <a:gd name="connsiteY30" fmla="*/ 1190285 h 1867113"/>
              <a:gd name="connsiteX31" fmla="*/ 221356 w 6393556"/>
              <a:gd name="connsiteY31" fmla="*/ 1217717 h 1867113"/>
              <a:gd name="connsiteX32" fmla="*/ 129916 w 6393556"/>
              <a:gd name="connsiteY32" fmla="*/ 1089701 h 1867113"/>
              <a:gd name="connsiteX33" fmla="*/ 99407 w 6393556"/>
              <a:gd name="connsiteY33" fmla="*/ 1200412 h 1867113"/>
              <a:gd name="connsiteX34" fmla="*/ 122 w 6393556"/>
              <a:gd name="connsiteY34" fmla="*/ 1264420 h 1867113"/>
              <a:gd name="connsiteX35" fmla="*/ 78041 w 6393556"/>
              <a:gd name="connsiteY35" fmla="*/ 1349862 h 1867113"/>
              <a:gd name="connsiteX36" fmla="*/ 221356 w 6393556"/>
              <a:gd name="connsiteY36" fmla="*/ 1290869 h 1867113"/>
              <a:gd name="connsiteX37" fmla="*/ 248788 w 6393556"/>
              <a:gd name="connsiteY37" fmla="*/ 1300013 h 1867113"/>
              <a:gd name="connsiteX38" fmla="*/ 294508 w 6393556"/>
              <a:gd name="connsiteY38" fmla="*/ 1318301 h 1867113"/>
              <a:gd name="connsiteX39" fmla="*/ 358516 w 6393556"/>
              <a:gd name="connsiteY39" fmla="*/ 1309157 h 1867113"/>
              <a:gd name="connsiteX40" fmla="*/ 385948 w 6393556"/>
              <a:gd name="connsiteY40" fmla="*/ 1300013 h 1867113"/>
              <a:gd name="connsiteX41" fmla="*/ 532252 w 6393556"/>
              <a:gd name="connsiteY41" fmla="*/ 1354877 h 1867113"/>
              <a:gd name="connsiteX42" fmla="*/ 568828 w 6393556"/>
              <a:gd name="connsiteY42" fmla="*/ 1391453 h 1867113"/>
              <a:gd name="connsiteX43" fmla="*/ 468244 w 6393556"/>
              <a:gd name="connsiteY43" fmla="*/ 1446317 h 1867113"/>
              <a:gd name="connsiteX44" fmla="*/ 568828 w 6393556"/>
              <a:gd name="connsiteY44" fmla="*/ 1464605 h 1867113"/>
              <a:gd name="connsiteX45" fmla="*/ 596260 w 6393556"/>
              <a:gd name="connsiteY45" fmla="*/ 1473749 h 1867113"/>
              <a:gd name="connsiteX46" fmla="*/ 577972 w 6393556"/>
              <a:gd name="connsiteY46" fmla="*/ 1519469 h 1867113"/>
              <a:gd name="connsiteX47" fmla="*/ 641980 w 6393556"/>
              <a:gd name="connsiteY47" fmla="*/ 1601765 h 1867113"/>
              <a:gd name="connsiteX48" fmla="*/ 724276 w 6393556"/>
              <a:gd name="connsiteY48" fmla="*/ 1638341 h 1867113"/>
              <a:gd name="connsiteX49" fmla="*/ 971164 w 6393556"/>
              <a:gd name="connsiteY49" fmla="*/ 1684061 h 1867113"/>
              <a:gd name="connsiteX50" fmla="*/ 1071748 w 6393556"/>
              <a:gd name="connsiteY50" fmla="*/ 1711493 h 1867113"/>
              <a:gd name="connsiteX51" fmla="*/ 1282060 w 6393556"/>
              <a:gd name="connsiteY51" fmla="*/ 1702349 h 1867113"/>
              <a:gd name="connsiteX52" fmla="*/ 1364356 w 6393556"/>
              <a:gd name="connsiteY52" fmla="*/ 1711493 h 1867113"/>
              <a:gd name="connsiteX53" fmla="*/ 1236340 w 6393556"/>
              <a:gd name="connsiteY53" fmla="*/ 1766357 h 1867113"/>
              <a:gd name="connsiteX54" fmla="*/ 1199764 w 6393556"/>
              <a:gd name="connsiteY54" fmla="*/ 1775501 h 1867113"/>
              <a:gd name="connsiteX55" fmla="*/ 1282060 w 6393556"/>
              <a:gd name="connsiteY55" fmla="*/ 1793789 h 1867113"/>
              <a:gd name="connsiteX56" fmla="*/ 1291204 w 6393556"/>
              <a:gd name="connsiteY56" fmla="*/ 1848653 h 1867113"/>
              <a:gd name="connsiteX57" fmla="*/ 1391788 w 6393556"/>
              <a:gd name="connsiteY57" fmla="*/ 1857797 h 1867113"/>
              <a:gd name="connsiteX58" fmla="*/ 1492372 w 6393556"/>
              <a:gd name="connsiteY58" fmla="*/ 1848653 h 1867113"/>
              <a:gd name="connsiteX59" fmla="*/ 1538092 w 6393556"/>
              <a:gd name="connsiteY59" fmla="*/ 1866941 h 1867113"/>
              <a:gd name="connsiteX60" fmla="*/ 1830700 w 6393556"/>
              <a:gd name="connsiteY60" fmla="*/ 1802933 h 1867113"/>
              <a:gd name="connsiteX61" fmla="*/ 1885564 w 6393556"/>
              <a:gd name="connsiteY61" fmla="*/ 1793789 h 1867113"/>
              <a:gd name="connsiteX62" fmla="*/ 1995292 w 6393556"/>
              <a:gd name="connsiteY62" fmla="*/ 1748069 h 1867113"/>
              <a:gd name="connsiteX63" fmla="*/ 2114164 w 6393556"/>
              <a:gd name="connsiteY63" fmla="*/ 1738925 h 1867113"/>
              <a:gd name="connsiteX64" fmla="*/ 2196460 w 6393556"/>
              <a:gd name="connsiteY64" fmla="*/ 1729781 h 1867113"/>
              <a:gd name="connsiteX65" fmla="*/ 2315332 w 6393556"/>
              <a:gd name="connsiteY65" fmla="*/ 1802933 h 1867113"/>
              <a:gd name="connsiteX66" fmla="*/ 2781676 w 6393556"/>
              <a:gd name="connsiteY66" fmla="*/ 1693205 h 1867113"/>
              <a:gd name="connsiteX67" fmla="*/ 2982844 w 6393556"/>
              <a:gd name="connsiteY67" fmla="*/ 1702349 h 1867113"/>
              <a:gd name="connsiteX68" fmla="*/ 3110860 w 6393556"/>
              <a:gd name="connsiteY68" fmla="*/ 1729781 h 1867113"/>
              <a:gd name="connsiteX69" fmla="*/ 3257164 w 6393556"/>
              <a:gd name="connsiteY69" fmla="*/ 1757213 h 1867113"/>
              <a:gd name="connsiteX70" fmla="*/ 3385180 w 6393556"/>
              <a:gd name="connsiteY70" fmla="*/ 1766357 h 1867113"/>
              <a:gd name="connsiteX71" fmla="*/ 4098412 w 6393556"/>
              <a:gd name="connsiteY71" fmla="*/ 1775501 h 1867113"/>
              <a:gd name="connsiteX72" fmla="*/ 4592188 w 6393556"/>
              <a:gd name="connsiteY72" fmla="*/ 1720637 h 1867113"/>
              <a:gd name="connsiteX73" fmla="*/ 4619620 w 6393556"/>
              <a:gd name="connsiteY73" fmla="*/ 1684061 h 1867113"/>
              <a:gd name="connsiteX74" fmla="*/ 4637908 w 6393556"/>
              <a:gd name="connsiteY74" fmla="*/ 1638341 h 1867113"/>
              <a:gd name="connsiteX75" fmla="*/ 4930614 w 6393556"/>
              <a:gd name="connsiteY75" fmla="*/ 1621906 h 1867113"/>
              <a:gd name="connsiteX76" fmla="*/ 5087259 w 6393556"/>
              <a:gd name="connsiteY76" fmla="*/ 1593824 h 1867113"/>
              <a:gd name="connsiteX77" fmla="*/ 5093447 w 6393556"/>
              <a:gd name="connsiteY77" fmla="*/ 1509218 h 1867113"/>
              <a:gd name="connsiteX78" fmla="*/ 5222356 w 6393556"/>
              <a:gd name="connsiteY78" fmla="*/ 1484298 h 1867113"/>
              <a:gd name="connsiteX79" fmla="*/ 5401111 w 6393556"/>
              <a:gd name="connsiteY79" fmla="*/ 1441995 h 1867113"/>
              <a:gd name="connsiteX80" fmla="*/ 5460376 w 6393556"/>
              <a:gd name="connsiteY80" fmla="*/ 1379797 h 1867113"/>
              <a:gd name="connsiteX81" fmla="*/ 5605788 w 6393556"/>
              <a:gd name="connsiteY81" fmla="*/ 1356485 h 1867113"/>
              <a:gd name="connsiteX82" fmla="*/ 5605172 w 6393556"/>
              <a:gd name="connsiteY82" fmla="*/ 1291774 h 1867113"/>
              <a:gd name="connsiteX83" fmla="*/ 5433436 w 6393556"/>
              <a:gd name="connsiteY83" fmla="*/ 1290869 h 1867113"/>
              <a:gd name="connsiteX84" fmla="*/ 5680324 w 6393556"/>
              <a:gd name="connsiteY84" fmla="*/ 1217717 h 1867113"/>
              <a:gd name="connsiteX85" fmla="*/ 5753476 w 6393556"/>
              <a:gd name="connsiteY85" fmla="*/ 1126277 h 1867113"/>
              <a:gd name="connsiteX86" fmla="*/ 5735188 w 6393556"/>
              <a:gd name="connsiteY86" fmla="*/ 1089701 h 1867113"/>
              <a:gd name="connsiteX87" fmla="*/ 5881492 w 6393556"/>
              <a:gd name="connsiteY87" fmla="*/ 1053125 h 1867113"/>
              <a:gd name="connsiteX88" fmla="*/ 5972932 w 6393556"/>
              <a:gd name="connsiteY88" fmla="*/ 1025693 h 1867113"/>
              <a:gd name="connsiteX89" fmla="*/ 5844916 w 6393556"/>
              <a:gd name="connsiteY89" fmla="*/ 915965 h 1867113"/>
              <a:gd name="connsiteX90" fmla="*/ 5817484 w 6393556"/>
              <a:gd name="connsiteY90" fmla="*/ 879389 h 1867113"/>
              <a:gd name="connsiteX91" fmla="*/ 5899780 w 6393556"/>
              <a:gd name="connsiteY91" fmla="*/ 833669 h 1867113"/>
              <a:gd name="connsiteX92" fmla="*/ 6000364 w 6393556"/>
              <a:gd name="connsiteY92" fmla="*/ 787949 h 1867113"/>
              <a:gd name="connsiteX93" fmla="*/ 6082660 w 6393556"/>
              <a:gd name="connsiteY93" fmla="*/ 723941 h 1867113"/>
              <a:gd name="connsiteX94" fmla="*/ 6256396 w 6393556"/>
              <a:gd name="connsiteY94" fmla="*/ 586781 h 1867113"/>
              <a:gd name="connsiteX95" fmla="*/ 6366124 w 6393556"/>
              <a:gd name="connsiteY95" fmla="*/ 467909 h 1867113"/>
              <a:gd name="connsiteX96" fmla="*/ 6393556 w 6393556"/>
              <a:gd name="connsiteY96" fmla="*/ 440477 h 1867113"/>
              <a:gd name="connsiteX97" fmla="*/ 6192388 w 6393556"/>
              <a:gd name="connsiteY97" fmla="*/ 339893 h 1867113"/>
              <a:gd name="connsiteX98" fmla="*/ 6219820 w 6393556"/>
              <a:gd name="connsiteY98" fmla="*/ 294173 h 1867113"/>
              <a:gd name="connsiteX99" fmla="*/ 6210676 w 6393556"/>
              <a:gd name="connsiteY99" fmla="*/ 248453 h 1867113"/>
              <a:gd name="connsiteX100" fmla="*/ 6201532 w 6393556"/>
              <a:gd name="connsiteY100" fmla="*/ 193589 h 1867113"/>
              <a:gd name="connsiteX101" fmla="*/ 6119236 w 6393556"/>
              <a:gd name="connsiteY101" fmla="*/ 184445 h 1867113"/>
              <a:gd name="connsiteX102" fmla="*/ 5790052 w 6393556"/>
              <a:gd name="connsiteY102" fmla="*/ 175301 h 1867113"/>
              <a:gd name="connsiteX103" fmla="*/ 5744332 w 6393556"/>
              <a:gd name="connsiteY103" fmla="*/ 93005 h 1867113"/>
              <a:gd name="connsiteX104" fmla="*/ 5543164 w 6393556"/>
              <a:gd name="connsiteY104" fmla="*/ 38141 h 1867113"/>
              <a:gd name="connsiteX105" fmla="*/ 5524876 w 6393556"/>
              <a:gd name="connsiteY105" fmla="*/ 10709 h 1867113"/>
              <a:gd name="connsiteX106" fmla="*/ 5451724 w 6393556"/>
              <a:gd name="connsiteY106" fmla="*/ 19853 h 1867113"/>
              <a:gd name="connsiteX107" fmla="*/ 5424292 w 6393556"/>
              <a:gd name="connsiteY107" fmla="*/ 28997 h 1867113"/>
              <a:gd name="connsiteX108" fmla="*/ 5314564 w 6393556"/>
              <a:gd name="connsiteY108" fmla="*/ 47285 h 1867113"/>
              <a:gd name="connsiteX109" fmla="*/ 5186548 w 6393556"/>
              <a:gd name="connsiteY109" fmla="*/ 74717 h 1867113"/>
              <a:gd name="connsiteX110" fmla="*/ 4308724 w 6393556"/>
              <a:gd name="connsiteY110" fmla="*/ 83861 h 1867113"/>
              <a:gd name="connsiteX111" fmla="*/ 4034404 w 6393556"/>
              <a:gd name="connsiteY111" fmla="*/ 120437 h 1867113"/>
              <a:gd name="connsiteX112" fmla="*/ 4043548 w 6393556"/>
              <a:gd name="connsiteY112" fmla="*/ 93005 h 1867113"/>
              <a:gd name="connsiteX113" fmla="*/ 4061836 w 6393556"/>
              <a:gd name="connsiteY113" fmla="*/ 1565 h 1867113"/>
              <a:gd name="connsiteX114" fmla="*/ 4034404 w 6393556"/>
              <a:gd name="connsiteY114" fmla="*/ 10709 h 1867113"/>
              <a:gd name="connsiteX115" fmla="*/ 4006972 w 6393556"/>
              <a:gd name="connsiteY115" fmla="*/ 38141 h 1867113"/>
              <a:gd name="connsiteX116" fmla="*/ 3952108 w 6393556"/>
              <a:gd name="connsiteY116" fmla="*/ 47285 h 1867113"/>
              <a:gd name="connsiteX117" fmla="*/ 3814948 w 6393556"/>
              <a:gd name="connsiteY117" fmla="*/ 56429 h 1867113"/>
              <a:gd name="connsiteX118" fmla="*/ 3302884 w 6393556"/>
              <a:gd name="connsiteY118" fmla="*/ 65573 h 1867113"/>
              <a:gd name="connsiteX119" fmla="*/ 3156580 w 6393556"/>
              <a:gd name="connsiteY119" fmla="*/ 138725 h 1867113"/>
              <a:gd name="connsiteX120" fmla="*/ 3110860 w 6393556"/>
              <a:gd name="connsiteY120" fmla="*/ 157013 h 1867113"/>
              <a:gd name="connsiteX121" fmla="*/ 3037708 w 6393556"/>
              <a:gd name="connsiteY121" fmla="*/ 193589 h 1867113"/>
              <a:gd name="connsiteX122" fmla="*/ 2946268 w 6393556"/>
              <a:gd name="connsiteY122" fmla="*/ 211877 h 1867113"/>
              <a:gd name="connsiteX123" fmla="*/ 2205604 w 6393556"/>
              <a:gd name="connsiteY123" fmla="*/ 202733 h 1867113"/>
              <a:gd name="connsiteX124" fmla="*/ 2004436 w 6393556"/>
              <a:gd name="connsiteY124" fmla="*/ 202733 h 1867113"/>
              <a:gd name="connsiteX125" fmla="*/ 2050156 w 6393556"/>
              <a:gd name="connsiteY125" fmla="*/ 211877 h 1867113"/>
              <a:gd name="connsiteX126" fmla="*/ 1977004 w 6393556"/>
              <a:gd name="connsiteY126" fmla="*/ 230165 h 1867113"/>
              <a:gd name="connsiteX127" fmla="*/ 1794124 w 6393556"/>
              <a:gd name="connsiteY127" fmla="*/ 202733 h 1867113"/>
              <a:gd name="connsiteX128" fmla="*/ 1528948 w 6393556"/>
              <a:gd name="connsiteY128" fmla="*/ 120437 h 1867113"/>
              <a:gd name="connsiteX129" fmla="*/ 1528948 w 6393556"/>
              <a:gd name="connsiteY129" fmla="*/ 102149 h 1867113"/>
              <a:gd name="connsiteX0" fmla="*/ 1528948 w 6393556"/>
              <a:gd name="connsiteY0" fmla="*/ 102149 h 1867113"/>
              <a:gd name="connsiteX1" fmla="*/ 1400932 w 6393556"/>
              <a:gd name="connsiteY1" fmla="*/ 93005 h 1867113"/>
              <a:gd name="connsiteX2" fmla="*/ 1364356 w 6393556"/>
              <a:gd name="connsiteY2" fmla="*/ 83861 h 1867113"/>
              <a:gd name="connsiteX3" fmla="*/ 1318636 w 6393556"/>
              <a:gd name="connsiteY3" fmla="*/ 74717 h 1867113"/>
              <a:gd name="connsiteX4" fmla="*/ 1309492 w 6393556"/>
              <a:gd name="connsiteY4" fmla="*/ 102149 h 1867113"/>
              <a:gd name="connsiteX5" fmla="*/ 1428364 w 6393556"/>
              <a:gd name="connsiteY5" fmla="*/ 157013 h 1867113"/>
              <a:gd name="connsiteX6" fmla="*/ 1263772 w 6393556"/>
              <a:gd name="connsiteY6" fmla="*/ 193589 h 1867113"/>
              <a:gd name="connsiteX7" fmla="*/ 1236340 w 6393556"/>
              <a:gd name="connsiteY7" fmla="*/ 211877 h 1867113"/>
              <a:gd name="connsiteX8" fmla="*/ 1181476 w 6393556"/>
              <a:gd name="connsiteY8" fmla="*/ 257597 h 1867113"/>
              <a:gd name="connsiteX9" fmla="*/ 1190620 w 6393556"/>
              <a:gd name="connsiteY9" fmla="*/ 303317 h 1867113"/>
              <a:gd name="connsiteX10" fmla="*/ 1227196 w 6393556"/>
              <a:gd name="connsiteY10" fmla="*/ 312461 h 1867113"/>
              <a:gd name="connsiteX11" fmla="*/ 1163188 w 6393556"/>
              <a:gd name="connsiteY11" fmla="*/ 321605 h 1867113"/>
              <a:gd name="connsiteX12" fmla="*/ 1053460 w 6393556"/>
              <a:gd name="connsiteY12" fmla="*/ 339893 h 1867113"/>
              <a:gd name="connsiteX13" fmla="*/ 998596 w 6393556"/>
              <a:gd name="connsiteY13" fmla="*/ 367325 h 1867113"/>
              <a:gd name="connsiteX14" fmla="*/ 1016884 w 6393556"/>
              <a:gd name="connsiteY14" fmla="*/ 394757 h 1867113"/>
              <a:gd name="connsiteX15" fmla="*/ 1062604 w 6393556"/>
              <a:gd name="connsiteY15" fmla="*/ 422189 h 1867113"/>
              <a:gd name="connsiteX16" fmla="*/ 1071748 w 6393556"/>
              <a:gd name="connsiteY16" fmla="*/ 449621 h 1867113"/>
              <a:gd name="connsiteX17" fmla="*/ 898012 w 6393556"/>
              <a:gd name="connsiteY17" fmla="*/ 495341 h 1867113"/>
              <a:gd name="connsiteX18" fmla="*/ 916300 w 6393556"/>
              <a:gd name="connsiteY18" fmla="*/ 531917 h 1867113"/>
              <a:gd name="connsiteX19" fmla="*/ 1026028 w 6393556"/>
              <a:gd name="connsiteY19" fmla="*/ 678221 h 1867113"/>
              <a:gd name="connsiteX20" fmla="*/ 962020 w 6393556"/>
              <a:gd name="connsiteY20" fmla="*/ 778805 h 1867113"/>
              <a:gd name="connsiteX21" fmla="*/ 971164 w 6393556"/>
              <a:gd name="connsiteY21" fmla="*/ 888533 h 1867113"/>
              <a:gd name="connsiteX22" fmla="*/ 989452 w 6393556"/>
              <a:gd name="connsiteY22" fmla="*/ 961685 h 1867113"/>
              <a:gd name="connsiteX23" fmla="*/ 980308 w 6393556"/>
              <a:gd name="connsiteY23" fmla="*/ 1016549 h 1867113"/>
              <a:gd name="connsiteX24" fmla="*/ 925444 w 6393556"/>
              <a:gd name="connsiteY24" fmla="*/ 1034837 h 1867113"/>
              <a:gd name="connsiteX25" fmla="*/ 879724 w 6393556"/>
              <a:gd name="connsiteY25" fmla="*/ 1043981 h 1867113"/>
              <a:gd name="connsiteX26" fmla="*/ 797428 w 6393556"/>
              <a:gd name="connsiteY26" fmla="*/ 1071413 h 1867113"/>
              <a:gd name="connsiteX27" fmla="*/ 724276 w 6393556"/>
              <a:gd name="connsiteY27" fmla="*/ 1089701 h 1867113"/>
              <a:gd name="connsiteX28" fmla="*/ 495676 w 6393556"/>
              <a:gd name="connsiteY28" fmla="*/ 1153709 h 1867113"/>
              <a:gd name="connsiteX29" fmla="*/ 431668 w 6393556"/>
              <a:gd name="connsiteY29" fmla="*/ 1171997 h 1867113"/>
              <a:gd name="connsiteX30" fmla="*/ 376804 w 6393556"/>
              <a:gd name="connsiteY30" fmla="*/ 1190285 h 1867113"/>
              <a:gd name="connsiteX31" fmla="*/ 318257 w 6393556"/>
              <a:gd name="connsiteY31" fmla="*/ 1085081 h 1867113"/>
              <a:gd name="connsiteX32" fmla="*/ 129916 w 6393556"/>
              <a:gd name="connsiteY32" fmla="*/ 1089701 h 1867113"/>
              <a:gd name="connsiteX33" fmla="*/ 99407 w 6393556"/>
              <a:gd name="connsiteY33" fmla="*/ 1200412 h 1867113"/>
              <a:gd name="connsiteX34" fmla="*/ 122 w 6393556"/>
              <a:gd name="connsiteY34" fmla="*/ 1264420 h 1867113"/>
              <a:gd name="connsiteX35" fmla="*/ 78041 w 6393556"/>
              <a:gd name="connsiteY35" fmla="*/ 1349862 h 1867113"/>
              <a:gd name="connsiteX36" fmla="*/ 221356 w 6393556"/>
              <a:gd name="connsiteY36" fmla="*/ 1290869 h 1867113"/>
              <a:gd name="connsiteX37" fmla="*/ 248788 w 6393556"/>
              <a:gd name="connsiteY37" fmla="*/ 1300013 h 1867113"/>
              <a:gd name="connsiteX38" fmla="*/ 294508 w 6393556"/>
              <a:gd name="connsiteY38" fmla="*/ 1318301 h 1867113"/>
              <a:gd name="connsiteX39" fmla="*/ 358516 w 6393556"/>
              <a:gd name="connsiteY39" fmla="*/ 1309157 h 1867113"/>
              <a:gd name="connsiteX40" fmla="*/ 385948 w 6393556"/>
              <a:gd name="connsiteY40" fmla="*/ 1300013 h 1867113"/>
              <a:gd name="connsiteX41" fmla="*/ 532252 w 6393556"/>
              <a:gd name="connsiteY41" fmla="*/ 1354877 h 1867113"/>
              <a:gd name="connsiteX42" fmla="*/ 568828 w 6393556"/>
              <a:gd name="connsiteY42" fmla="*/ 1391453 h 1867113"/>
              <a:gd name="connsiteX43" fmla="*/ 468244 w 6393556"/>
              <a:gd name="connsiteY43" fmla="*/ 1446317 h 1867113"/>
              <a:gd name="connsiteX44" fmla="*/ 568828 w 6393556"/>
              <a:gd name="connsiteY44" fmla="*/ 1464605 h 1867113"/>
              <a:gd name="connsiteX45" fmla="*/ 596260 w 6393556"/>
              <a:gd name="connsiteY45" fmla="*/ 1473749 h 1867113"/>
              <a:gd name="connsiteX46" fmla="*/ 577972 w 6393556"/>
              <a:gd name="connsiteY46" fmla="*/ 1519469 h 1867113"/>
              <a:gd name="connsiteX47" fmla="*/ 641980 w 6393556"/>
              <a:gd name="connsiteY47" fmla="*/ 1601765 h 1867113"/>
              <a:gd name="connsiteX48" fmla="*/ 724276 w 6393556"/>
              <a:gd name="connsiteY48" fmla="*/ 1638341 h 1867113"/>
              <a:gd name="connsiteX49" fmla="*/ 971164 w 6393556"/>
              <a:gd name="connsiteY49" fmla="*/ 1684061 h 1867113"/>
              <a:gd name="connsiteX50" fmla="*/ 1071748 w 6393556"/>
              <a:gd name="connsiteY50" fmla="*/ 1711493 h 1867113"/>
              <a:gd name="connsiteX51" fmla="*/ 1282060 w 6393556"/>
              <a:gd name="connsiteY51" fmla="*/ 1702349 h 1867113"/>
              <a:gd name="connsiteX52" fmla="*/ 1364356 w 6393556"/>
              <a:gd name="connsiteY52" fmla="*/ 1711493 h 1867113"/>
              <a:gd name="connsiteX53" fmla="*/ 1236340 w 6393556"/>
              <a:gd name="connsiteY53" fmla="*/ 1766357 h 1867113"/>
              <a:gd name="connsiteX54" fmla="*/ 1199764 w 6393556"/>
              <a:gd name="connsiteY54" fmla="*/ 1775501 h 1867113"/>
              <a:gd name="connsiteX55" fmla="*/ 1282060 w 6393556"/>
              <a:gd name="connsiteY55" fmla="*/ 1793789 h 1867113"/>
              <a:gd name="connsiteX56" fmla="*/ 1291204 w 6393556"/>
              <a:gd name="connsiteY56" fmla="*/ 1848653 h 1867113"/>
              <a:gd name="connsiteX57" fmla="*/ 1391788 w 6393556"/>
              <a:gd name="connsiteY57" fmla="*/ 1857797 h 1867113"/>
              <a:gd name="connsiteX58" fmla="*/ 1492372 w 6393556"/>
              <a:gd name="connsiteY58" fmla="*/ 1848653 h 1867113"/>
              <a:gd name="connsiteX59" fmla="*/ 1538092 w 6393556"/>
              <a:gd name="connsiteY59" fmla="*/ 1866941 h 1867113"/>
              <a:gd name="connsiteX60" fmla="*/ 1830700 w 6393556"/>
              <a:gd name="connsiteY60" fmla="*/ 1802933 h 1867113"/>
              <a:gd name="connsiteX61" fmla="*/ 1885564 w 6393556"/>
              <a:gd name="connsiteY61" fmla="*/ 1793789 h 1867113"/>
              <a:gd name="connsiteX62" fmla="*/ 1995292 w 6393556"/>
              <a:gd name="connsiteY62" fmla="*/ 1748069 h 1867113"/>
              <a:gd name="connsiteX63" fmla="*/ 2114164 w 6393556"/>
              <a:gd name="connsiteY63" fmla="*/ 1738925 h 1867113"/>
              <a:gd name="connsiteX64" fmla="*/ 2196460 w 6393556"/>
              <a:gd name="connsiteY64" fmla="*/ 1729781 h 1867113"/>
              <a:gd name="connsiteX65" fmla="*/ 2315332 w 6393556"/>
              <a:gd name="connsiteY65" fmla="*/ 1802933 h 1867113"/>
              <a:gd name="connsiteX66" fmla="*/ 2781676 w 6393556"/>
              <a:gd name="connsiteY66" fmla="*/ 1693205 h 1867113"/>
              <a:gd name="connsiteX67" fmla="*/ 2982844 w 6393556"/>
              <a:gd name="connsiteY67" fmla="*/ 1702349 h 1867113"/>
              <a:gd name="connsiteX68" fmla="*/ 3110860 w 6393556"/>
              <a:gd name="connsiteY68" fmla="*/ 1729781 h 1867113"/>
              <a:gd name="connsiteX69" fmla="*/ 3257164 w 6393556"/>
              <a:gd name="connsiteY69" fmla="*/ 1757213 h 1867113"/>
              <a:gd name="connsiteX70" fmla="*/ 3385180 w 6393556"/>
              <a:gd name="connsiteY70" fmla="*/ 1766357 h 1867113"/>
              <a:gd name="connsiteX71" fmla="*/ 4098412 w 6393556"/>
              <a:gd name="connsiteY71" fmla="*/ 1775501 h 1867113"/>
              <a:gd name="connsiteX72" fmla="*/ 4592188 w 6393556"/>
              <a:gd name="connsiteY72" fmla="*/ 1720637 h 1867113"/>
              <a:gd name="connsiteX73" fmla="*/ 4619620 w 6393556"/>
              <a:gd name="connsiteY73" fmla="*/ 1684061 h 1867113"/>
              <a:gd name="connsiteX74" fmla="*/ 4637908 w 6393556"/>
              <a:gd name="connsiteY74" fmla="*/ 1638341 h 1867113"/>
              <a:gd name="connsiteX75" fmla="*/ 4930614 w 6393556"/>
              <a:gd name="connsiteY75" fmla="*/ 1621906 h 1867113"/>
              <a:gd name="connsiteX76" fmla="*/ 5087259 w 6393556"/>
              <a:gd name="connsiteY76" fmla="*/ 1593824 h 1867113"/>
              <a:gd name="connsiteX77" fmla="*/ 5093447 w 6393556"/>
              <a:gd name="connsiteY77" fmla="*/ 1509218 h 1867113"/>
              <a:gd name="connsiteX78" fmla="*/ 5222356 w 6393556"/>
              <a:gd name="connsiteY78" fmla="*/ 1484298 h 1867113"/>
              <a:gd name="connsiteX79" fmla="*/ 5401111 w 6393556"/>
              <a:gd name="connsiteY79" fmla="*/ 1441995 h 1867113"/>
              <a:gd name="connsiteX80" fmla="*/ 5460376 w 6393556"/>
              <a:gd name="connsiteY80" fmla="*/ 1379797 h 1867113"/>
              <a:gd name="connsiteX81" fmla="*/ 5605788 w 6393556"/>
              <a:gd name="connsiteY81" fmla="*/ 1356485 h 1867113"/>
              <a:gd name="connsiteX82" fmla="*/ 5605172 w 6393556"/>
              <a:gd name="connsiteY82" fmla="*/ 1291774 h 1867113"/>
              <a:gd name="connsiteX83" fmla="*/ 5433436 w 6393556"/>
              <a:gd name="connsiteY83" fmla="*/ 1290869 h 1867113"/>
              <a:gd name="connsiteX84" fmla="*/ 5680324 w 6393556"/>
              <a:gd name="connsiteY84" fmla="*/ 1217717 h 1867113"/>
              <a:gd name="connsiteX85" fmla="*/ 5753476 w 6393556"/>
              <a:gd name="connsiteY85" fmla="*/ 1126277 h 1867113"/>
              <a:gd name="connsiteX86" fmla="*/ 5735188 w 6393556"/>
              <a:gd name="connsiteY86" fmla="*/ 1089701 h 1867113"/>
              <a:gd name="connsiteX87" fmla="*/ 5881492 w 6393556"/>
              <a:gd name="connsiteY87" fmla="*/ 1053125 h 1867113"/>
              <a:gd name="connsiteX88" fmla="*/ 5972932 w 6393556"/>
              <a:gd name="connsiteY88" fmla="*/ 1025693 h 1867113"/>
              <a:gd name="connsiteX89" fmla="*/ 5844916 w 6393556"/>
              <a:gd name="connsiteY89" fmla="*/ 915965 h 1867113"/>
              <a:gd name="connsiteX90" fmla="*/ 5817484 w 6393556"/>
              <a:gd name="connsiteY90" fmla="*/ 879389 h 1867113"/>
              <a:gd name="connsiteX91" fmla="*/ 5899780 w 6393556"/>
              <a:gd name="connsiteY91" fmla="*/ 833669 h 1867113"/>
              <a:gd name="connsiteX92" fmla="*/ 6000364 w 6393556"/>
              <a:gd name="connsiteY92" fmla="*/ 787949 h 1867113"/>
              <a:gd name="connsiteX93" fmla="*/ 6082660 w 6393556"/>
              <a:gd name="connsiteY93" fmla="*/ 723941 h 1867113"/>
              <a:gd name="connsiteX94" fmla="*/ 6256396 w 6393556"/>
              <a:gd name="connsiteY94" fmla="*/ 586781 h 1867113"/>
              <a:gd name="connsiteX95" fmla="*/ 6366124 w 6393556"/>
              <a:gd name="connsiteY95" fmla="*/ 467909 h 1867113"/>
              <a:gd name="connsiteX96" fmla="*/ 6393556 w 6393556"/>
              <a:gd name="connsiteY96" fmla="*/ 440477 h 1867113"/>
              <a:gd name="connsiteX97" fmla="*/ 6192388 w 6393556"/>
              <a:gd name="connsiteY97" fmla="*/ 339893 h 1867113"/>
              <a:gd name="connsiteX98" fmla="*/ 6219820 w 6393556"/>
              <a:gd name="connsiteY98" fmla="*/ 294173 h 1867113"/>
              <a:gd name="connsiteX99" fmla="*/ 6210676 w 6393556"/>
              <a:gd name="connsiteY99" fmla="*/ 248453 h 1867113"/>
              <a:gd name="connsiteX100" fmla="*/ 6201532 w 6393556"/>
              <a:gd name="connsiteY100" fmla="*/ 193589 h 1867113"/>
              <a:gd name="connsiteX101" fmla="*/ 6119236 w 6393556"/>
              <a:gd name="connsiteY101" fmla="*/ 184445 h 1867113"/>
              <a:gd name="connsiteX102" fmla="*/ 5790052 w 6393556"/>
              <a:gd name="connsiteY102" fmla="*/ 175301 h 1867113"/>
              <a:gd name="connsiteX103" fmla="*/ 5744332 w 6393556"/>
              <a:gd name="connsiteY103" fmla="*/ 93005 h 1867113"/>
              <a:gd name="connsiteX104" fmla="*/ 5543164 w 6393556"/>
              <a:gd name="connsiteY104" fmla="*/ 38141 h 1867113"/>
              <a:gd name="connsiteX105" fmla="*/ 5524876 w 6393556"/>
              <a:gd name="connsiteY105" fmla="*/ 10709 h 1867113"/>
              <a:gd name="connsiteX106" fmla="*/ 5451724 w 6393556"/>
              <a:gd name="connsiteY106" fmla="*/ 19853 h 1867113"/>
              <a:gd name="connsiteX107" fmla="*/ 5424292 w 6393556"/>
              <a:gd name="connsiteY107" fmla="*/ 28997 h 1867113"/>
              <a:gd name="connsiteX108" fmla="*/ 5314564 w 6393556"/>
              <a:gd name="connsiteY108" fmla="*/ 47285 h 1867113"/>
              <a:gd name="connsiteX109" fmla="*/ 5186548 w 6393556"/>
              <a:gd name="connsiteY109" fmla="*/ 74717 h 1867113"/>
              <a:gd name="connsiteX110" fmla="*/ 4308724 w 6393556"/>
              <a:gd name="connsiteY110" fmla="*/ 83861 h 1867113"/>
              <a:gd name="connsiteX111" fmla="*/ 4034404 w 6393556"/>
              <a:gd name="connsiteY111" fmla="*/ 120437 h 1867113"/>
              <a:gd name="connsiteX112" fmla="*/ 4043548 w 6393556"/>
              <a:gd name="connsiteY112" fmla="*/ 93005 h 1867113"/>
              <a:gd name="connsiteX113" fmla="*/ 4061836 w 6393556"/>
              <a:gd name="connsiteY113" fmla="*/ 1565 h 1867113"/>
              <a:gd name="connsiteX114" fmla="*/ 4034404 w 6393556"/>
              <a:gd name="connsiteY114" fmla="*/ 10709 h 1867113"/>
              <a:gd name="connsiteX115" fmla="*/ 4006972 w 6393556"/>
              <a:gd name="connsiteY115" fmla="*/ 38141 h 1867113"/>
              <a:gd name="connsiteX116" fmla="*/ 3952108 w 6393556"/>
              <a:gd name="connsiteY116" fmla="*/ 47285 h 1867113"/>
              <a:gd name="connsiteX117" fmla="*/ 3814948 w 6393556"/>
              <a:gd name="connsiteY117" fmla="*/ 56429 h 1867113"/>
              <a:gd name="connsiteX118" fmla="*/ 3302884 w 6393556"/>
              <a:gd name="connsiteY118" fmla="*/ 65573 h 1867113"/>
              <a:gd name="connsiteX119" fmla="*/ 3156580 w 6393556"/>
              <a:gd name="connsiteY119" fmla="*/ 138725 h 1867113"/>
              <a:gd name="connsiteX120" fmla="*/ 3110860 w 6393556"/>
              <a:gd name="connsiteY120" fmla="*/ 157013 h 1867113"/>
              <a:gd name="connsiteX121" fmla="*/ 3037708 w 6393556"/>
              <a:gd name="connsiteY121" fmla="*/ 193589 h 1867113"/>
              <a:gd name="connsiteX122" fmla="*/ 2946268 w 6393556"/>
              <a:gd name="connsiteY122" fmla="*/ 211877 h 1867113"/>
              <a:gd name="connsiteX123" fmla="*/ 2205604 w 6393556"/>
              <a:gd name="connsiteY123" fmla="*/ 202733 h 1867113"/>
              <a:gd name="connsiteX124" fmla="*/ 2004436 w 6393556"/>
              <a:gd name="connsiteY124" fmla="*/ 202733 h 1867113"/>
              <a:gd name="connsiteX125" fmla="*/ 2050156 w 6393556"/>
              <a:gd name="connsiteY125" fmla="*/ 211877 h 1867113"/>
              <a:gd name="connsiteX126" fmla="*/ 1977004 w 6393556"/>
              <a:gd name="connsiteY126" fmla="*/ 230165 h 1867113"/>
              <a:gd name="connsiteX127" fmla="*/ 1794124 w 6393556"/>
              <a:gd name="connsiteY127" fmla="*/ 202733 h 1867113"/>
              <a:gd name="connsiteX128" fmla="*/ 1528948 w 6393556"/>
              <a:gd name="connsiteY128" fmla="*/ 120437 h 1867113"/>
              <a:gd name="connsiteX129" fmla="*/ 1528948 w 6393556"/>
              <a:gd name="connsiteY129" fmla="*/ 102149 h 1867113"/>
              <a:gd name="connsiteX0" fmla="*/ 1528948 w 6393556"/>
              <a:gd name="connsiteY0" fmla="*/ 102149 h 1867113"/>
              <a:gd name="connsiteX1" fmla="*/ 1400932 w 6393556"/>
              <a:gd name="connsiteY1" fmla="*/ 93005 h 1867113"/>
              <a:gd name="connsiteX2" fmla="*/ 1364356 w 6393556"/>
              <a:gd name="connsiteY2" fmla="*/ 83861 h 1867113"/>
              <a:gd name="connsiteX3" fmla="*/ 1318636 w 6393556"/>
              <a:gd name="connsiteY3" fmla="*/ 74717 h 1867113"/>
              <a:gd name="connsiteX4" fmla="*/ 1309492 w 6393556"/>
              <a:gd name="connsiteY4" fmla="*/ 102149 h 1867113"/>
              <a:gd name="connsiteX5" fmla="*/ 1428364 w 6393556"/>
              <a:gd name="connsiteY5" fmla="*/ 157013 h 1867113"/>
              <a:gd name="connsiteX6" fmla="*/ 1263772 w 6393556"/>
              <a:gd name="connsiteY6" fmla="*/ 193589 h 1867113"/>
              <a:gd name="connsiteX7" fmla="*/ 1236340 w 6393556"/>
              <a:gd name="connsiteY7" fmla="*/ 211877 h 1867113"/>
              <a:gd name="connsiteX8" fmla="*/ 1181476 w 6393556"/>
              <a:gd name="connsiteY8" fmla="*/ 257597 h 1867113"/>
              <a:gd name="connsiteX9" fmla="*/ 1190620 w 6393556"/>
              <a:gd name="connsiteY9" fmla="*/ 303317 h 1867113"/>
              <a:gd name="connsiteX10" fmla="*/ 1227196 w 6393556"/>
              <a:gd name="connsiteY10" fmla="*/ 312461 h 1867113"/>
              <a:gd name="connsiteX11" fmla="*/ 1163188 w 6393556"/>
              <a:gd name="connsiteY11" fmla="*/ 321605 h 1867113"/>
              <a:gd name="connsiteX12" fmla="*/ 1053460 w 6393556"/>
              <a:gd name="connsiteY12" fmla="*/ 339893 h 1867113"/>
              <a:gd name="connsiteX13" fmla="*/ 998596 w 6393556"/>
              <a:gd name="connsiteY13" fmla="*/ 367325 h 1867113"/>
              <a:gd name="connsiteX14" fmla="*/ 1016884 w 6393556"/>
              <a:gd name="connsiteY14" fmla="*/ 394757 h 1867113"/>
              <a:gd name="connsiteX15" fmla="*/ 1062604 w 6393556"/>
              <a:gd name="connsiteY15" fmla="*/ 422189 h 1867113"/>
              <a:gd name="connsiteX16" fmla="*/ 1071748 w 6393556"/>
              <a:gd name="connsiteY16" fmla="*/ 449621 h 1867113"/>
              <a:gd name="connsiteX17" fmla="*/ 898012 w 6393556"/>
              <a:gd name="connsiteY17" fmla="*/ 495341 h 1867113"/>
              <a:gd name="connsiteX18" fmla="*/ 916300 w 6393556"/>
              <a:gd name="connsiteY18" fmla="*/ 531917 h 1867113"/>
              <a:gd name="connsiteX19" fmla="*/ 1026028 w 6393556"/>
              <a:gd name="connsiteY19" fmla="*/ 678221 h 1867113"/>
              <a:gd name="connsiteX20" fmla="*/ 962020 w 6393556"/>
              <a:gd name="connsiteY20" fmla="*/ 778805 h 1867113"/>
              <a:gd name="connsiteX21" fmla="*/ 971164 w 6393556"/>
              <a:gd name="connsiteY21" fmla="*/ 888533 h 1867113"/>
              <a:gd name="connsiteX22" fmla="*/ 989452 w 6393556"/>
              <a:gd name="connsiteY22" fmla="*/ 961685 h 1867113"/>
              <a:gd name="connsiteX23" fmla="*/ 980308 w 6393556"/>
              <a:gd name="connsiteY23" fmla="*/ 1016549 h 1867113"/>
              <a:gd name="connsiteX24" fmla="*/ 925444 w 6393556"/>
              <a:gd name="connsiteY24" fmla="*/ 1034837 h 1867113"/>
              <a:gd name="connsiteX25" fmla="*/ 879724 w 6393556"/>
              <a:gd name="connsiteY25" fmla="*/ 1043981 h 1867113"/>
              <a:gd name="connsiteX26" fmla="*/ 797428 w 6393556"/>
              <a:gd name="connsiteY26" fmla="*/ 1071413 h 1867113"/>
              <a:gd name="connsiteX27" fmla="*/ 724276 w 6393556"/>
              <a:gd name="connsiteY27" fmla="*/ 1089701 h 1867113"/>
              <a:gd name="connsiteX28" fmla="*/ 622393 w 6393556"/>
              <a:gd name="connsiteY28" fmla="*/ 1125786 h 1867113"/>
              <a:gd name="connsiteX29" fmla="*/ 431668 w 6393556"/>
              <a:gd name="connsiteY29" fmla="*/ 1171997 h 1867113"/>
              <a:gd name="connsiteX30" fmla="*/ 376804 w 6393556"/>
              <a:gd name="connsiteY30" fmla="*/ 1190285 h 1867113"/>
              <a:gd name="connsiteX31" fmla="*/ 318257 w 6393556"/>
              <a:gd name="connsiteY31" fmla="*/ 1085081 h 1867113"/>
              <a:gd name="connsiteX32" fmla="*/ 129916 w 6393556"/>
              <a:gd name="connsiteY32" fmla="*/ 1089701 h 1867113"/>
              <a:gd name="connsiteX33" fmla="*/ 99407 w 6393556"/>
              <a:gd name="connsiteY33" fmla="*/ 1200412 h 1867113"/>
              <a:gd name="connsiteX34" fmla="*/ 122 w 6393556"/>
              <a:gd name="connsiteY34" fmla="*/ 1264420 h 1867113"/>
              <a:gd name="connsiteX35" fmla="*/ 78041 w 6393556"/>
              <a:gd name="connsiteY35" fmla="*/ 1349862 h 1867113"/>
              <a:gd name="connsiteX36" fmla="*/ 221356 w 6393556"/>
              <a:gd name="connsiteY36" fmla="*/ 1290869 h 1867113"/>
              <a:gd name="connsiteX37" fmla="*/ 248788 w 6393556"/>
              <a:gd name="connsiteY37" fmla="*/ 1300013 h 1867113"/>
              <a:gd name="connsiteX38" fmla="*/ 294508 w 6393556"/>
              <a:gd name="connsiteY38" fmla="*/ 1318301 h 1867113"/>
              <a:gd name="connsiteX39" fmla="*/ 358516 w 6393556"/>
              <a:gd name="connsiteY39" fmla="*/ 1309157 h 1867113"/>
              <a:gd name="connsiteX40" fmla="*/ 385948 w 6393556"/>
              <a:gd name="connsiteY40" fmla="*/ 1300013 h 1867113"/>
              <a:gd name="connsiteX41" fmla="*/ 532252 w 6393556"/>
              <a:gd name="connsiteY41" fmla="*/ 1354877 h 1867113"/>
              <a:gd name="connsiteX42" fmla="*/ 568828 w 6393556"/>
              <a:gd name="connsiteY42" fmla="*/ 1391453 h 1867113"/>
              <a:gd name="connsiteX43" fmla="*/ 468244 w 6393556"/>
              <a:gd name="connsiteY43" fmla="*/ 1446317 h 1867113"/>
              <a:gd name="connsiteX44" fmla="*/ 568828 w 6393556"/>
              <a:gd name="connsiteY44" fmla="*/ 1464605 h 1867113"/>
              <a:gd name="connsiteX45" fmla="*/ 596260 w 6393556"/>
              <a:gd name="connsiteY45" fmla="*/ 1473749 h 1867113"/>
              <a:gd name="connsiteX46" fmla="*/ 577972 w 6393556"/>
              <a:gd name="connsiteY46" fmla="*/ 1519469 h 1867113"/>
              <a:gd name="connsiteX47" fmla="*/ 641980 w 6393556"/>
              <a:gd name="connsiteY47" fmla="*/ 1601765 h 1867113"/>
              <a:gd name="connsiteX48" fmla="*/ 724276 w 6393556"/>
              <a:gd name="connsiteY48" fmla="*/ 1638341 h 1867113"/>
              <a:gd name="connsiteX49" fmla="*/ 971164 w 6393556"/>
              <a:gd name="connsiteY49" fmla="*/ 1684061 h 1867113"/>
              <a:gd name="connsiteX50" fmla="*/ 1071748 w 6393556"/>
              <a:gd name="connsiteY50" fmla="*/ 1711493 h 1867113"/>
              <a:gd name="connsiteX51" fmla="*/ 1282060 w 6393556"/>
              <a:gd name="connsiteY51" fmla="*/ 1702349 h 1867113"/>
              <a:gd name="connsiteX52" fmla="*/ 1364356 w 6393556"/>
              <a:gd name="connsiteY52" fmla="*/ 1711493 h 1867113"/>
              <a:gd name="connsiteX53" fmla="*/ 1236340 w 6393556"/>
              <a:gd name="connsiteY53" fmla="*/ 1766357 h 1867113"/>
              <a:gd name="connsiteX54" fmla="*/ 1199764 w 6393556"/>
              <a:gd name="connsiteY54" fmla="*/ 1775501 h 1867113"/>
              <a:gd name="connsiteX55" fmla="*/ 1282060 w 6393556"/>
              <a:gd name="connsiteY55" fmla="*/ 1793789 h 1867113"/>
              <a:gd name="connsiteX56" fmla="*/ 1291204 w 6393556"/>
              <a:gd name="connsiteY56" fmla="*/ 1848653 h 1867113"/>
              <a:gd name="connsiteX57" fmla="*/ 1391788 w 6393556"/>
              <a:gd name="connsiteY57" fmla="*/ 1857797 h 1867113"/>
              <a:gd name="connsiteX58" fmla="*/ 1492372 w 6393556"/>
              <a:gd name="connsiteY58" fmla="*/ 1848653 h 1867113"/>
              <a:gd name="connsiteX59" fmla="*/ 1538092 w 6393556"/>
              <a:gd name="connsiteY59" fmla="*/ 1866941 h 1867113"/>
              <a:gd name="connsiteX60" fmla="*/ 1830700 w 6393556"/>
              <a:gd name="connsiteY60" fmla="*/ 1802933 h 1867113"/>
              <a:gd name="connsiteX61" fmla="*/ 1885564 w 6393556"/>
              <a:gd name="connsiteY61" fmla="*/ 1793789 h 1867113"/>
              <a:gd name="connsiteX62" fmla="*/ 1995292 w 6393556"/>
              <a:gd name="connsiteY62" fmla="*/ 1748069 h 1867113"/>
              <a:gd name="connsiteX63" fmla="*/ 2114164 w 6393556"/>
              <a:gd name="connsiteY63" fmla="*/ 1738925 h 1867113"/>
              <a:gd name="connsiteX64" fmla="*/ 2196460 w 6393556"/>
              <a:gd name="connsiteY64" fmla="*/ 1729781 h 1867113"/>
              <a:gd name="connsiteX65" fmla="*/ 2315332 w 6393556"/>
              <a:gd name="connsiteY65" fmla="*/ 1802933 h 1867113"/>
              <a:gd name="connsiteX66" fmla="*/ 2781676 w 6393556"/>
              <a:gd name="connsiteY66" fmla="*/ 1693205 h 1867113"/>
              <a:gd name="connsiteX67" fmla="*/ 2982844 w 6393556"/>
              <a:gd name="connsiteY67" fmla="*/ 1702349 h 1867113"/>
              <a:gd name="connsiteX68" fmla="*/ 3110860 w 6393556"/>
              <a:gd name="connsiteY68" fmla="*/ 1729781 h 1867113"/>
              <a:gd name="connsiteX69" fmla="*/ 3257164 w 6393556"/>
              <a:gd name="connsiteY69" fmla="*/ 1757213 h 1867113"/>
              <a:gd name="connsiteX70" fmla="*/ 3385180 w 6393556"/>
              <a:gd name="connsiteY70" fmla="*/ 1766357 h 1867113"/>
              <a:gd name="connsiteX71" fmla="*/ 4098412 w 6393556"/>
              <a:gd name="connsiteY71" fmla="*/ 1775501 h 1867113"/>
              <a:gd name="connsiteX72" fmla="*/ 4592188 w 6393556"/>
              <a:gd name="connsiteY72" fmla="*/ 1720637 h 1867113"/>
              <a:gd name="connsiteX73" fmla="*/ 4619620 w 6393556"/>
              <a:gd name="connsiteY73" fmla="*/ 1684061 h 1867113"/>
              <a:gd name="connsiteX74" fmla="*/ 4637908 w 6393556"/>
              <a:gd name="connsiteY74" fmla="*/ 1638341 h 1867113"/>
              <a:gd name="connsiteX75" fmla="*/ 4930614 w 6393556"/>
              <a:gd name="connsiteY75" fmla="*/ 1621906 h 1867113"/>
              <a:gd name="connsiteX76" fmla="*/ 5087259 w 6393556"/>
              <a:gd name="connsiteY76" fmla="*/ 1593824 h 1867113"/>
              <a:gd name="connsiteX77" fmla="*/ 5093447 w 6393556"/>
              <a:gd name="connsiteY77" fmla="*/ 1509218 h 1867113"/>
              <a:gd name="connsiteX78" fmla="*/ 5222356 w 6393556"/>
              <a:gd name="connsiteY78" fmla="*/ 1484298 h 1867113"/>
              <a:gd name="connsiteX79" fmla="*/ 5401111 w 6393556"/>
              <a:gd name="connsiteY79" fmla="*/ 1441995 h 1867113"/>
              <a:gd name="connsiteX80" fmla="*/ 5460376 w 6393556"/>
              <a:gd name="connsiteY80" fmla="*/ 1379797 h 1867113"/>
              <a:gd name="connsiteX81" fmla="*/ 5605788 w 6393556"/>
              <a:gd name="connsiteY81" fmla="*/ 1356485 h 1867113"/>
              <a:gd name="connsiteX82" fmla="*/ 5605172 w 6393556"/>
              <a:gd name="connsiteY82" fmla="*/ 1291774 h 1867113"/>
              <a:gd name="connsiteX83" fmla="*/ 5433436 w 6393556"/>
              <a:gd name="connsiteY83" fmla="*/ 1290869 h 1867113"/>
              <a:gd name="connsiteX84" fmla="*/ 5680324 w 6393556"/>
              <a:gd name="connsiteY84" fmla="*/ 1217717 h 1867113"/>
              <a:gd name="connsiteX85" fmla="*/ 5753476 w 6393556"/>
              <a:gd name="connsiteY85" fmla="*/ 1126277 h 1867113"/>
              <a:gd name="connsiteX86" fmla="*/ 5735188 w 6393556"/>
              <a:gd name="connsiteY86" fmla="*/ 1089701 h 1867113"/>
              <a:gd name="connsiteX87" fmla="*/ 5881492 w 6393556"/>
              <a:gd name="connsiteY87" fmla="*/ 1053125 h 1867113"/>
              <a:gd name="connsiteX88" fmla="*/ 5972932 w 6393556"/>
              <a:gd name="connsiteY88" fmla="*/ 1025693 h 1867113"/>
              <a:gd name="connsiteX89" fmla="*/ 5844916 w 6393556"/>
              <a:gd name="connsiteY89" fmla="*/ 915965 h 1867113"/>
              <a:gd name="connsiteX90" fmla="*/ 5817484 w 6393556"/>
              <a:gd name="connsiteY90" fmla="*/ 879389 h 1867113"/>
              <a:gd name="connsiteX91" fmla="*/ 5899780 w 6393556"/>
              <a:gd name="connsiteY91" fmla="*/ 833669 h 1867113"/>
              <a:gd name="connsiteX92" fmla="*/ 6000364 w 6393556"/>
              <a:gd name="connsiteY92" fmla="*/ 787949 h 1867113"/>
              <a:gd name="connsiteX93" fmla="*/ 6082660 w 6393556"/>
              <a:gd name="connsiteY93" fmla="*/ 723941 h 1867113"/>
              <a:gd name="connsiteX94" fmla="*/ 6256396 w 6393556"/>
              <a:gd name="connsiteY94" fmla="*/ 586781 h 1867113"/>
              <a:gd name="connsiteX95" fmla="*/ 6366124 w 6393556"/>
              <a:gd name="connsiteY95" fmla="*/ 467909 h 1867113"/>
              <a:gd name="connsiteX96" fmla="*/ 6393556 w 6393556"/>
              <a:gd name="connsiteY96" fmla="*/ 440477 h 1867113"/>
              <a:gd name="connsiteX97" fmla="*/ 6192388 w 6393556"/>
              <a:gd name="connsiteY97" fmla="*/ 339893 h 1867113"/>
              <a:gd name="connsiteX98" fmla="*/ 6219820 w 6393556"/>
              <a:gd name="connsiteY98" fmla="*/ 294173 h 1867113"/>
              <a:gd name="connsiteX99" fmla="*/ 6210676 w 6393556"/>
              <a:gd name="connsiteY99" fmla="*/ 248453 h 1867113"/>
              <a:gd name="connsiteX100" fmla="*/ 6201532 w 6393556"/>
              <a:gd name="connsiteY100" fmla="*/ 193589 h 1867113"/>
              <a:gd name="connsiteX101" fmla="*/ 6119236 w 6393556"/>
              <a:gd name="connsiteY101" fmla="*/ 184445 h 1867113"/>
              <a:gd name="connsiteX102" fmla="*/ 5790052 w 6393556"/>
              <a:gd name="connsiteY102" fmla="*/ 175301 h 1867113"/>
              <a:gd name="connsiteX103" fmla="*/ 5744332 w 6393556"/>
              <a:gd name="connsiteY103" fmla="*/ 93005 h 1867113"/>
              <a:gd name="connsiteX104" fmla="*/ 5543164 w 6393556"/>
              <a:gd name="connsiteY104" fmla="*/ 38141 h 1867113"/>
              <a:gd name="connsiteX105" fmla="*/ 5524876 w 6393556"/>
              <a:gd name="connsiteY105" fmla="*/ 10709 h 1867113"/>
              <a:gd name="connsiteX106" fmla="*/ 5451724 w 6393556"/>
              <a:gd name="connsiteY106" fmla="*/ 19853 h 1867113"/>
              <a:gd name="connsiteX107" fmla="*/ 5424292 w 6393556"/>
              <a:gd name="connsiteY107" fmla="*/ 28997 h 1867113"/>
              <a:gd name="connsiteX108" fmla="*/ 5314564 w 6393556"/>
              <a:gd name="connsiteY108" fmla="*/ 47285 h 1867113"/>
              <a:gd name="connsiteX109" fmla="*/ 5186548 w 6393556"/>
              <a:gd name="connsiteY109" fmla="*/ 74717 h 1867113"/>
              <a:gd name="connsiteX110" fmla="*/ 4308724 w 6393556"/>
              <a:gd name="connsiteY110" fmla="*/ 83861 h 1867113"/>
              <a:gd name="connsiteX111" fmla="*/ 4034404 w 6393556"/>
              <a:gd name="connsiteY111" fmla="*/ 120437 h 1867113"/>
              <a:gd name="connsiteX112" fmla="*/ 4043548 w 6393556"/>
              <a:gd name="connsiteY112" fmla="*/ 93005 h 1867113"/>
              <a:gd name="connsiteX113" fmla="*/ 4061836 w 6393556"/>
              <a:gd name="connsiteY113" fmla="*/ 1565 h 1867113"/>
              <a:gd name="connsiteX114" fmla="*/ 4034404 w 6393556"/>
              <a:gd name="connsiteY114" fmla="*/ 10709 h 1867113"/>
              <a:gd name="connsiteX115" fmla="*/ 4006972 w 6393556"/>
              <a:gd name="connsiteY115" fmla="*/ 38141 h 1867113"/>
              <a:gd name="connsiteX116" fmla="*/ 3952108 w 6393556"/>
              <a:gd name="connsiteY116" fmla="*/ 47285 h 1867113"/>
              <a:gd name="connsiteX117" fmla="*/ 3814948 w 6393556"/>
              <a:gd name="connsiteY117" fmla="*/ 56429 h 1867113"/>
              <a:gd name="connsiteX118" fmla="*/ 3302884 w 6393556"/>
              <a:gd name="connsiteY118" fmla="*/ 65573 h 1867113"/>
              <a:gd name="connsiteX119" fmla="*/ 3156580 w 6393556"/>
              <a:gd name="connsiteY119" fmla="*/ 138725 h 1867113"/>
              <a:gd name="connsiteX120" fmla="*/ 3110860 w 6393556"/>
              <a:gd name="connsiteY120" fmla="*/ 157013 h 1867113"/>
              <a:gd name="connsiteX121" fmla="*/ 3037708 w 6393556"/>
              <a:gd name="connsiteY121" fmla="*/ 193589 h 1867113"/>
              <a:gd name="connsiteX122" fmla="*/ 2946268 w 6393556"/>
              <a:gd name="connsiteY122" fmla="*/ 211877 h 1867113"/>
              <a:gd name="connsiteX123" fmla="*/ 2205604 w 6393556"/>
              <a:gd name="connsiteY123" fmla="*/ 202733 h 1867113"/>
              <a:gd name="connsiteX124" fmla="*/ 2004436 w 6393556"/>
              <a:gd name="connsiteY124" fmla="*/ 202733 h 1867113"/>
              <a:gd name="connsiteX125" fmla="*/ 2050156 w 6393556"/>
              <a:gd name="connsiteY125" fmla="*/ 211877 h 1867113"/>
              <a:gd name="connsiteX126" fmla="*/ 1977004 w 6393556"/>
              <a:gd name="connsiteY126" fmla="*/ 230165 h 1867113"/>
              <a:gd name="connsiteX127" fmla="*/ 1794124 w 6393556"/>
              <a:gd name="connsiteY127" fmla="*/ 202733 h 1867113"/>
              <a:gd name="connsiteX128" fmla="*/ 1528948 w 6393556"/>
              <a:gd name="connsiteY128" fmla="*/ 120437 h 1867113"/>
              <a:gd name="connsiteX129" fmla="*/ 1528948 w 6393556"/>
              <a:gd name="connsiteY129" fmla="*/ 102149 h 1867113"/>
              <a:gd name="connsiteX0" fmla="*/ 1528948 w 6393556"/>
              <a:gd name="connsiteY0" fmla="*/ 102149 h 1867113"/>
              <a:gd name="connsiteX1" fmla="*/ 1400932 w 6393556"/>
              <a:gd name="connsiteY1" fmla="*/ 93005 h 1867113"/>
              <a:gd name="connsiteX2" fmla="*/ 1364356 w 6393556"/>
              <a:gd name="connsiteY2" fmla="*/ 83861 h 1867113"/>
              <a:gd name="connsiteX3" fmla="*/ 1318636 w 6393556"/>
              <a:gd name="connsiteY3" fmla="*/ 74717 h 1867113"/>
              <a:gd name="connsiteX4" fmla="*/ 1309492 w 6393556"/>
              <a:gd name="connsiteY4" fmla="*/ 102149 h 1867113"/>
              <a:gd name="connsiteX5" fmla="*/ 1428364 w 6393556"/>
              <a:gd name="connsiteY5" fmla="*/ 157013 h 1867113"/>
              <a:gd name="connsiteX6" fmla="*/ 1263772 w 6393556"/>
              <a:gd name="connsiteY6" fmla="*/ 193589 h 1867113"/>
              <a:gd name="connsiteX7" fmla="*/ 1236340 w 6393556"/>
              <a:gd name="connsiteY7" fmla="*/ 211877 h 1867113"/>
              <a:gd name="connsiteX8" fmla="*/ 1181476 w 6393556"/>
              <a:gd name="connsiteY8" fmla="*/ 257597 h 1867113"/>
              <a:gd name="connsiteX9" fmla="*/ 1190620 w 6393556"/>
              <a:gd name="connsiteY9" fmla="*/ 303317 h 1867113"/>
              <a:gd name="connsiteX10" fmla="*/ 1227196 w 6393556"/>
              <a:gd name="connsiteY10" fmla="*/ 312461 h 1867113"/>
              <a:gd name="connsiteX11" fmla="*/ 1163188 w 6393556"/>
              <a:gd name="connsiteY11" fmla="*/ 321605 h 1867113"/>
              <a:gd name="connsiteX12" fmla="*/ 1053460 w 6393556"/>
              <a:gd name="connsiteY12" fmla="*/ 339893 h 1867113"/>
              <a:gd name="connsiteX13" fmla="*/ 998596 w 6393556"/>
              <a:gd name="connsiteY13" fmla="*/ 367325 h 1867113"/>
              <a:gd name="connsiteX14" fmla="*/ 1016884 w 6393556"/>
              <a:gd name="connsiteY14" fmla="*/ 394757 h 1867113"/>
              <a:gd name="connsiteX15" fmla="*/ 1062604 w 6393556"/>
              <a:gd name="connsiteY15" fmla="*/ 422189 h 1867113"/>
              <a:gd name="connsiteX16" fmla="*/ 1071748 w 6393556"/>
              <a:gd name="connsiteY16" fmla="*/ 449621 h 1867113"/>
              <a:gd name="connsiteX17" fmla="*/ 898012 w 6393556"/>
              <a:gd name="connsiteY17" fmla="*/ 495341 h 1867113"/>
              <a:gd name="connsiteX18" fmla="*/ 916300 w 6393556"/>
              <a:gd name="connsiteY18" fmla="*/ 531917 h 1867113"/>
              <a:gd name="connsiteX19" fmla="*/ 1026028 w 6393556"/>
              <a:gd name="connsiteY19" fmla="*/ 678221 h 1867113"/>
              <a:gd name="connsiteX20" fmla="*/ 962020 w 6393556"/>
              <a:gd name="connsiteY20" fmla="*/ 778805 h 1867113"/>
              <a:gd name="connsiteX21" fmla="*/ 971164 w 6393556"/>
              <a:gd name="connsiteY21" fmla="*/ 888533 h 1867113"/>
              <a:gd name="connsiteX22" fmla="*/ 989452 w 6393556"/>
              <a:gd name="connsiteY22" fmla="*/ 961685 h 1867113"/>
              <a:gd name="connsiteX23" fmla="*/ 980308 w 6393556"/>
              <a:gd name="connsiteY23" fmla="*/ 1016549 h 1867113"/>
              <a:gd name="connsiteX24" fmla="*/ 925444 w 6393556"/>
              <a:gd name="connsiteY24" fmla="*/ 1034837 h 1867113"/>
              <a:gd name="connsiteX25" fmla="*/ 879724 w 6393556"/>
              <a:gd name="connsiteY25" fmla="*/ 1043981 h 1867113"/>
              <a:gd name="connsiteX26" fmla="*/ 797428 w 6393556"/>
              <a:gd name="connsiteY26" fmla="*/ 1071413 h 1867113"/>
              <a:gd name="connsiteX27" fmla="*/ 724276 w 6393556"/>
              <a:gd name="connsiteY27" fmla="*/ 1089701 h 1867113"/>
              <a:gd name="connsiteX28" fmla="*/ 622393 w 6393556"/>
              <a:gd name="connsiteY28" fmla="*/ 1125786 h 1867113"/>
              <a:gd name="connsiteX29" fmla="*/ 483846 w 6393556"/>
              <a:gd name="connsiteY29" fmla="*/ 1158035 h 1867113"/>
              <a:gd name="connsiteX30" fmla="*/ 376804 w 6393556"/>
              <a:gd name="connsiteY30" fmla="*/ 1190285 h 1867113"/>
              <a:gd name="connsiteX31" fmla="*/ 318257 w 6393556"/>
              <a:gd name="connsiteY31" fmla="*/ 1085081 h 1867113"/>
              <a:gd name="connsiteX32" fmla="*/ 129916 w 6393556"/>
              <a:gd name="connsiteY32" fmla="*/ 1089701 h 1867113"/>
              <a:gd name="connsiteX33" fmla="*/ 99407 w 6393556"/>
              <a:gd name="connsiteY33" fmla="*/ 1200412 h 1867113"/>
              <a:gd name="connsiteX34" fmla="*/ 122 w 6393556"/>
              <a:gd name="connsiteY34" fmla="*/ 1264420 h 1867113"/>
              <a:gd name="connsiteX35" fmla="*/ 78041 w 6393556"/>
              <a:gd name="connsiteY35" fmla="*/ 1349862 h 1867113"/>
              <a:gd name="connsiteX36" fmla="*/ 221356 w 6393556"/>
              <a:gd name="connsiteY36" fmla="*/ 1290869 h 1867113"/>
              <a:gd name="connsiteX37" fmla="*/ 248788 w 6393556"/>
              <a:gd name="connsiteY37" fmla="*/ 1300013 h 1867113"/>
              <a:gd name="connsiteX38" fmla="*/ 294508 w 6393556"/>
              <a:gd name="connsiteY38" fmla="*/ 1318301 h 1867113"/>
              <a:gd name="connsiteX39" fmla="*/ 358516 w 6393556"/>
              <a:gd name="connsiteY39" fmla="*/ 1309157 h 1867113"/>
              <a:gd name="connsiteX40" fmla="*/ 385948 w 6393556"/>
              <a:gd name="connsiteY40" fmla="*/ 1300013 h 1867113"/>
              <a:gd name="connsiteX41" fmla="*/ 532252 w 6393556"/>
              <a:gd name="connsiteY41" fmla="*/ 1354877 h 1867113"/>
              <a:gd name="connsiteX42" fmla="*/ 568828 w 6393556"/>
              <a:gd name="connsiteY42" fmla="*/ 1391453 h 1867113"/>
              <a:gd name="connsiteX43" fmla="*/ 468244 w 6393556"/>
              <a:gd name="connsiteY43" fmla="*/ 1446317 h 1867113"/>
              <a:gd name="connsiteX44" fmla="*/ 568828 w 6393556"/>
              <a:gd name="connsiteY44" fmla="*/ 1464605 h 1867113"/>
              <a:gd name="connsiteX45" fmla="*/ 596260 w 6393556"/>
              <a:gd name="connsiteY45" fmla="*/ 1473749 h 1867113"/>
              <a:gd name="connsiteX46" fmla="*/ 577972 w 6393556"/>
              <a:gd name="connsiteY46" fmla="*/ 1519469 h 1867113"/>
              <a:gd name="connsiteX47" fmla="*/ 641980 w 6393556"/>
              <a:gd name="connsiteY47" fmla="*/ 1601765 h 1867113"/>
              <a:gd name="connsiteX48" fmla="*/ 724276 w 6393556"/>
              <a:gd name="connsiteY48" fmla="*/ 1638341 h 1867113"/>
              <a:gd name="connsiteX49" fmla="*/ 971164 w 6393556"/>
              <a:gd name="connsiteY49" fmla="*/ 1684061 h 1867113"/>
              <a:gd name="connsiteX50" fmla="*/ 1071748 w 6393556"/>
              <a:gd name="connsiteY50" fmla="*/ 1711493 h 1867113"/>
              <a:gd name="connsiteX51" fmla="*/ 1282060 w 6393556"/>
              <a:gd name="connsiteY51" fmla="*/ 1702349 h 1867113"/>
              <a:gd name="connsiteX52" fmla="*/ 1364356 w 6393556"/>
              <a:gd name="connsiteY52" fmla="*/ 1711493 h 1867113"/>
              <a:gd name="connsiteX53" fmla="*/ 1236340 w 6393556"/>
              <a:gd name="connsiteY53" fmla="*/ 1766357 h 1867113"/>
              <a:gd name="connsiteX54" fmla="*/ 1199764 w 6393556"/>
              <a:gd name="connsiteY54" fmla="*/ 1775501 h 1867113"/>
              <a:gd name="connsiteX55" fmla="*/ 1282060 w 6393556"/>
              <a:gd name="connsiteY55" fmla="*/ 1793789 h 1867113"/>
              <a:gd name="connsiteX56" fmla="*/ 1291204 w 6393556"/>
              <a:gd name="connsiteY56" fmla="*/ 1848653 h 1867113"/>
              <a:gd name="connsiteX57" fmla="*/ 1391788 w 6393556"/>
              <a:gd name="connsiteY57" fmla="*/ 1857797 h 1867113"/>
              <a:gd name="connsiteX58" fmla="*/ 1492372 w 6393556"/>
              <a:gd name="connsiteY58" fmla="*/ 1848653 h 1867113"/>
              <a:gd name="connsiteX59" fmla="*/ 1538092 w 6393556"/>
              <a:gd name="connsiteY59" fmla="*/ 1866941 h 1867113"/>
              <a:gd name="connsiteX60" fmla="*/ 1830700 w 6393556"/>
              <a:gd name="connsiteY60" fmla="*/ 1802933 h 1867113"/>
              <a:gd name="connsiteX61" fmla="*/ 1885564 w 6393556"/>
              <a:gd name="connsiteY61" fmla="*/ 1793789 h 1867113"/>
              <a:gd name="connsiteX62" fmla="*/ 1995292 w 6393556"/>
              <a:gd name="connsiteY62" fmla="*/ 1748069 h 1867113"/>
              <a:gd name="connsiteX63" fmla="*/ 2114164 w 6393556"/>
              <a:gd name="connsiteY63" fmla="*/ 1738925 h 1867113"/>
              <a:gd name="connsiteX64" fmla="*/ 2196460 w 6393556"/>
              <a:gd name="connsiteY64" fmla="*/ 1729781 h 1867113"/>
              <a:gd name="connsiteX65" fmla="*/ 2315332 w 6393556"/>
              <a:gd name="connsiteY65" fmla="*/ 1802933 h 1867113"/>
              <a:gd name="connsiteX66" fmla="*/ 2781676 w 6393556"/>
              <a:gd name="connsiteY66" fmla="*/ 1693205 h 1867113"/>
              <a:gd name="connsiteX67" fmla="*/ 2982844 w 6393556"/>
              <a:gd name="connsiteY67" fmla="*/ 1702349 h 1867113"/>
              <a:gd name="connsiteX68" fmla="*/ 3110860 w 6393556"/>
              <a:gd name="connsiteY68" fmla="*/ 1729781 h 1867113"/>
              <a:gd name="connsiteX69" fmla="*/ 3257164 w 6393556"/>
              <a:gd name="connsiteY69" fmla="*/ 1757213 h 1867113"/>
              <a:gd name="connsiteX70" fmla="*/ 3385180 w 6393556"/>
              <a:gd name="connsiteY70" fmla="*/ 1766357 h 1867113"/>
              <a:gd name="connsiteX71" fmla="*/ 4098412 w 6393556"/>
              <a:gd name="connsiteY71" fmla="*/ 1775501 h 1867113"/>
              <a:gd name="connsiteX72" fmla="*/ 4592188 w 6393556"/>
              <a:gd name="connsiteY72" fmla="*/ 1720637 h 1867113"/>
              <a:gd name="connsiteX73" fmla="*/ 4619620 w 6393556"/>
              <a:gd name="connsiteY73" fmla="*/ 1684061 h 1867113"/>
              <a:gd name="connsiteX74" fmla="*/ 4637908 w 6393556"/>
              <a:gd name="connsiteY74" fmla="*/ 1638341 h 1867113"/>
              <a:gd name="connsiteX75" fmla="*/ 4930614 w 6393556"/>
              <a:gd name="connsiteY75" fmla="*/ 1621906 h 1867113"/>
              <a:gd name="connsiteX76" fmla="*/ 5087259 w 6393556"/>
              <a:gd name="connsiteY76" fmla="*/ 1593824 h 1867113"/>
              <a:gd name="connsiteX77" fmla="*/ 5093447 w 6393556"/>
              <a:gd name="connsiteY77" fmla="*/ 1509218 h 1867113"/>
              <a:gd name="connsiteX78" fmla="*/ 5222356 w 6393556"/>
              <a:gd name="connsiteY78" fmla="*/ 1484298 h 1867113"/>
              <a:gd name="connsiteX79" fmla="*/ 5401111 w 6393556"/>
              <a:gd name="connsiteY79" fmla="*/ 1441995 h 1867113"/>
              <a:gd name="connsiteX80" fmla="*/ 5460376 w 6393556"/>
              <a:gd name="connsiteY80" fmla="*/ 1379797 h 1867113"/>
              <a:gd name="connsiteX81" fmla="*/ 5605788 w 6393556"/>
              <a:gd name="connsiteY81" fmla="*/ 1356485 h 1867113"/>
              <a:gd name="connsiteX82" fmla="*/ 5605172 w 6393556"/>
              <a:gd name="connsiteY82" fmla="*/ 1291774 h 1867113"/>
              <a:gd name="connsiteX83" fmla="*/ 5433436 w 6393556"/>
              <a:gd name="connsiteY83" fmla="*/ 1290869 h 1867113"/>
              <a:gd name="connsiteX84" fmla="*/ 5680324 w 6393556"/>
              <a:gd name="connsiteY84" fmla="*/ 1217717 h 1867113"/>
              <a:gd name="connsiteX85" fmla="*/ 5753476 w 6393556"/>
              <a:gd name="connsiteY85" fmla="*/ 1126277 h 1867113"/>
              <a:gd name="connsiteX86" fmla="*/ 5735188 w 6393556"/>
              <a:gd name="connsiteY86" fmla="*/ 1089701 h 1867113"/>
              <a:gd name="connsiteX87" fmla="*/ 5881492 w 6393556"/>
              <a:gd name="connsiteY87" fmla="*/ 1053125 h 1867113"/>
              <a:gd name="connsiteX88" fmla="*/ 5972932 w 6393556"/>
              <a:gd name="connsiteY88" fmla="*/ 1025693 h 1867113"/>
              <a:gd name="connsiteX89" fmla="*/ 5844916 w 6393556"/>
              <a:gd name="connsiteY89" fmla="*/ 915965 h 1867113"/>
              <a:gd name="connsiteX90" fmla="*/ 5817484 w 6393556"/>
              <a:gd name="connsiteY90" fmla="*/ 879389 h 1867113"/>
              <a:gd name="connsiteX91" fmla="*/ 5899780 w 6393556"/>
              <a:gd name="connsiteY91" fmla="*/ 833669 h 1867113"/>
              <a:gd name="connsiteX92" fmla="*/ 6000364 w 6393556"/>
              <a:gd name="connsiteY92" fmla="*/ 787949 h 1867113"/>
              <a:gd name="connsiteX93" fmla="*/ 6082660 w 6393556"/>
              <a:gd name="connsiteY93" fmla="*/ 723941 h 1867113"/>
              <a:gd name="connsiteX94" fmla="*/ 6256396 w 6393556"/>
              <a:gd name="connsiteY94" fmla="*/ 586781 h 1867113"/>
              <a:gd name="connsiteX95" fmla="*/ 6366124 w 6393556"/>
              <a:gd name="connsiteY95" fmla="*/ 467909 h 1867113"/>
              <a:gd name="connsiteX96" fmla="*/ 6393556 w 6393556"/>
              <a:gd name="connsiteY96" fmla="*/ 440477 h 1867113"/>
              <a:gd name="connsiteX97" fmla="*/ 6192388 w 6393556"/>
              <a:gd name="connsiteY97" fmla="*/ 339893 h 1867113"/>
              <a:gd name="connsiteX98" fmla="*/ 6219820 w 6393556"/>
              <a:gd name="connsiteY98" fmla="*/ 294173 h 1867113"/>
              <a:gd name="connsiteX99" fmla="*/ 6210676 w 6393556"/>
              <a:gd name="connsiteY99" fmla="*/ 248453 h 1867113"/>
              <a:gd name="connsiteX100" fmla="*/ 6201532 w 6393556"/>
              <a:gd name="connsiteY100" fmla="*/ 193589 h 1867113"/>
              <a:gd name="connsiteX101" fmla="*/ 6119236 w 6393556"/>
              <a:gd name="connsiteY101" fmla="*/ 184445 h 1867113"/>
              <a:gd name="connsiteX102" fmla="*/ 5790052 w 6393556"/>
              <a:gd name="connsiteY102" fmla="*/ 175301 h 1867113"/>
              <a:gd name="connsiteX103" fmla="*/ 5744332 w 6393556"/>
              <a:gd name="connsiteY103" fmla="*/ 93005 h 1867113"/>
              <a:gd name="connsiteX104" fmla="*/ 5543164 w 6393556"/>
              <a:gd name="connsiteY104" fmla="*/ 38141 h 1867113"/>
              <a:gd name="connsiteX105" fmla="*/ 5524876 w 6393556"/>
              <a:gd name="connsiteY105" fmla="*/ 10709 h 1867113"/>
              <a:gd name="connsiteX106" fmla="*/ 5451724 w 6393556"/>
              <a:gd name="connsiteY106" fmla="*/ 19853 h 1867113"/>
              <a:gd name="connsiteX107" fmla="*/ 5424292 w 6393556"/>
              <a:gd name="connsiteY107" fmla="*/ 28997 h 1867113"/>
              <a:gd name="connsiteX108" fmla="*/ 5314564 w 6393556"/>
              <a:gd name="connsiteY108" fmla="*/ 47285 h 1867113"/>
              <a:gd name="connsiteX109" fmla="*/ 5186548 w 6393556"/>
              <a:gd name="connsiteY109" fmla="*/ 74717 h 1867113"/>
              <a:gd name="connsiteX110" fmla="*/ 4308724 w 6393556"/>
              <a:gd name="connsiteY110" fmla="*/ 83861 h 1867113"/>
              <a:gd name="connsiteX111" fmla="*/ 4034404 w 6393556"/>
              <a:gd name="connsiteY111" fmla="*/ 120437 h 1867113"/>
              <a:gd name="connsiteX112" fmla="*/ 4043548 w 6393556"/>
              <a:gd name="connsiteY112" fmla="*/ 93005 h 1867113"/>
              <a:gd name="connsiteX113" fmla="*/ 4061836 w 6393556"/>
              <a:gd name="connsiteY113" fmla="*/ 1565 h 1867113"/>
              <a:gd name="connsiteX114" fmla="*/ 4034404 w 6393556"/>
              <a:gd name="connsiteY114" fmla="*/ 10709 h 1867113"/>
              <a:gd name="connsiteX115" fmla="*/ 4006972 w 6393556"/>
              <a:gd name="connsiteY115" fmla="*/ 38141 h 1867113"/>
              <a:gd name="connsiteX116" fmla="*/ 3952108 w 6393556"/>
              <a:gd name="connsiteY116" fmla="*/ 47285 h 1867113"/>
              <a:gd name="connsiteX117" fmla="*/ 3814948 w 6393556"/>
              <a:gd name="connsiteY117" fmla="*/ 56429 h 1867113"/>
              <a:gd name="connsiteX118" fmla="*/ 3302884 w 6393556"/>
              <a:gd name="connsiteY118" fmla="*/ 65573 h 1867113"/>
              <a:gd name="connsiteX119" fmla="*/ 3156580 w 6393556"/>
              <a:gd name="connsiteY119" fmla="*/ 138725 h 1867113"/>
              <a:gd name="connsiteX120" fmla="*/ 3110860 w 6393556"/>
              <a:gd name="connsiteY120" fmla="*/ 157013 h 1867113"/>
              <a:gd name="connsiteX121" fmla="*/ 3037708 w 6393556"/>
              <a:gd name="connsiteY121" fmla="*/ 193589 h 1867113"/>
              <a:gd name="connsiteX122" fmla="*/ 2946268 w 6393556"/>
              <a:gd name="connsiteY122" fmla="*/ 211877 h 1867113"/>
              <a:gd name="connsiteX123" fmla="*/ 2205604 w 6393556"/>
              <a:gd name="connsiteY123" fmla="*/ 202733 h 1867113"/>
              <a:gd name="connsiteX124" fmla="*/ 2004436 w 6393556"/>
              <a:gd name="connsiteY124" fmla="*/ 202733 h 1867113"/>
              <a:gd name="connsiteX125" fmla="*/ 2050156 w 6393556"/>
              <a:gd name="connsiteY125" fmla="*/ 211877 h 1867113"/>
              <a:gd name="connsiteX126" fmla="*/ 1977004 w 6393556"/>
              <a:gd name="connsiteY126" fmla="*/ 230165 h 1867113"/>
              <a:gd name="connsiteX127" fmla="*/ 1794124 w 6393556"/>
              <a:gd name="connsiteY127" fmla="*/ 202733 h 1867113"/>
              <a:gd name="connsiteX128" fmla="*/ 1528948 w 6393556"/>
              <a:gd name="connsiteY128" fmla="*/ 120437 h 1867113"/>
              <a:gd name="connsiteX129" fmla="*/ 1528948 w 6393556"/>
              <a:gd name="connsiteY129" fmla="*/ 102149 h 1867113"/>
              <a:gd name="connsiteX0" fmla="*/ 1528948 w 6393556"/>
              <a:gd name="connsiteY0" fmla="*/ 102149 h 1867113"/>
              <a:gd name="connsiteX1" fmla="*/ 1400932 w 6393556"/>
              <a:gd name="connsiteY1" fmla="*/ 93005 h 1867113"/>
              <a:gd name="connsiteX2" fmla="*/ 1364356 w 6393556"/>
              <a:gd name="connsiteY2" fmla="*/ 83861 h 1867113"/>
              <a:gd name="connsiteX3" fmla="*/ 1318636 w 6393556"/>
              <a:gd name="connsiteY3" fmla="*/ 74717 h 1867113"/>
              <a:gd name="connsiteX4" fmla="*/ 1309492 w 6393556"/>
              <a:gd name="connsiteY4" fmla="*/ 102149 h 1867113"/>
              <a:gd name="connsiteX5" fmla="*/ 1428364 w 6393556"/>
              <a:gd name="connsiteY5" fmla="*/ 157013 h 1867113"/>
              <a:gd name="connsiteX6" fmla="*/ 1263772 w 6393556"/>
              <a:gd name="connsiteY6" fmla="*/ 193589 h 1867113"/>
              <a:gd name="connsiteX7" fmla="*/ 1236340 w 6393556"/>
              <a:gd name="connsiteY7" fmla="*/ 211877 h 1867113"/>
              <a:gd name="connsiteX8" fmla="*/ 1181476 w 6393556"/>
              <a:gd name="connsiteY8" fmla="*/ 257597 h 1867113"/>
              <a:gd name="connsiteX9" fmla="*/ 1190620 w 6393556"/>
              <a:gd name="connsiteY9" fmla="*/ 303317 h 1867113"/>
              <a:gd name="connsiteX10" fmla="*/ 1227196 w 6393556"/>
              <a:gd name="connsiteY10" fmla="*/ 312461 h 1867113"/>
              <a:gd name="connsiteX11" fmla="*/ 1163188 w 6393556"/>
              <a:gd name="connsiteY11" fmla="*/ 321605 h 1867113"/>
              <a:gd name="connsiteX12" fmla="*/ 1053460 w 6393556"/>
              <a:gd name="connsiteY12" fmla="*/ 339893 h 1867113"/>
              <a:gd name="connsiteX13" fmla="*/ 998596 w 6393556"/>
              <a:gd name="connsiteY13" fmla="*/ 367325 h 1867113"/>
              <a:gd name="connsiteX14" fmla="*/ 1016884 w 6393556"/>
              <a:gd name="connsiteY14" fmla="*/ 394757 h 1867113"/>
              <a:gd name="connsiteX15" fmla="*/ 1062604 w 6393556"/>
              <a:gd name="connsiteY15" fmla="*/ 422189 h 1867113"/>
              <a:gd name="connsiteX16" fmla="*/ 1071748 w 6393556"/>
              <a:gd name="connsiteY16" fmla="*/ 449621 h 1867113"/>
              <a:gd name="connsiteX17" fmla="*/ 898012 w 6393556"/>
              <a:gd name="connsiteY17" fmla="*/ 495341 h 1867113"/>
              <a:gd name="connsiteX18" fmla="*/ 916300 w 6393556"/>
              <a:gd name="connsiteY18" fmla="*/ 531917 h 1867113"/>
              <a:gd name="connsiteX19" fmla="*/ 1026028 w 6393556"/>
              <a:gd name="connsiteY19" fmla="*/ 678221 h 1867113"/>
              <a:gd name="connsiteX20" fmla="*/ 962020 w 6393556"/>
              <a:gd name="connsiteY20" fmla="*/ 778805 h 1867113"/>
              <a:gd name="connsiteX21" fmla="*/ 971164 w 6393556"/>
              <a:gd name="connsiteY21" fmla="*/ 888533 h 1867113"/>
              <a:gd name="connsiteX22" fmla="*/ 989452 w 6393556"/>
              <a:gd name="connsiteY22" fmla="*/ 961685 h 1867113"/>
              <a:gd name="connsiteX23" fmla="*/ 980308 w 6393556"/>
              <a:gd name="connsiteY23" fmla="*/ 1016549 h 1867113"/>
              <a:gd name="connsiteX24" fmla="*/ 925444 w 6393556"/>
              <a:gd name="connsiteY24" fmla="*/ 1034837 h 1867113"/>
              <a:gd name="connsiteX25" fmla="*/ 879724 w 6393556"/>
              <a:gd name="connsiteY25" fmla="*/ 1043981 h 1867113"/>
              <a:gd name="connsiteX26" fmla="*/ 797428 w 6393556"/>
              <a:gd name="connsiteY26" fmla="*/ 1071413 h 1867113"/>
              <a:gd name="connsiteX27" fmla="*/ 724276 w 6393556"/>
              <a:gd name="connsiteY27" fmla="*/ 1089701 h 1867113"/>
              <a:gd name="connsiteX28" fmla="*/ 622393 w 6393556"/>
              <a:gd name="connsiteY28" fmla="*/ 1125786 h 1867113"/>
              <a:gd name="connsiteX29" fmla="*/ 483846 w 6393556"/>
              <a:gd name="connsiteY29" fmla="*/ 1158035 h 1867113"/>
              <a:gd name="connsiteX30" fmla="*/ 376804 w 6393556"/>
              <a:gd name="connsiteY30" fmla="*/ 1190285 h 1867113"/>
              <a:gd name="connsiteX31" fmla="*/ 318257 w 6393556"/>
              <a:gd name="connsiteY31" fmla="*/ 1085081 h 1867113"/>
              <a:gd name="connsiteX32" fmla="*/ 99407 w 6393556"/>
              <a:gd name="connsiteY32" fmla="*/ 1200412 h 1867113"/>
              <a:gd name="connsiteX33" fmla="*/ 122 w 6393556"/>
              <a:gd name="connsiteY33" fmla="*/ 1264420 h 1867113"/>
              <a:gd name="connsiteX34" fmla="*/ 78041 w 6393556"/>
              <a:gd name="connsiteY34" fmla="*/ 1349862 h 1867113"/>
              <a:gd name="connsiteX35" fmla="*/ 221356 w 6393556"/>
              <a:gd name="connsiteY35" fmla="*/ 1290869 h 1867113"/>
              <a:gd name="connsiteX36" fmla="*/ 248788 w 6393556"/>
              <a:gd name="connsiteY36" fmla="*/ 1300013 h 1867113"/>
              <a:gd name="connsiteX37" fmla="*/ 294508 w 6393556"/>
              <a:gd name="connsiteY37" fmla="*/ 1318301 h 1867113"/>
              <a:gd name="connsiteX38" fmla="*/ 358516 w 6393556"/>
              <a:gd name="connsiteY38" fmla="*/ 1309157 h 1867113"/>
              <a:gd name="connsiteX39" fmla="*/ 385948 w 6393556"/>
              <a:gd name="connsiteY39" fmla="*/ 1300013 h 1867113"/>
              <a:gd name="connsiteX40" fmla="*/ 532252 w 6393556"/>
              <a:gd name="connsiteY40" fmla="*/ 1354877 h 1867113"/>
              <a:gd name="connsiteX41" fmla="*/ 568828 w 6393556"/>
              <a:gd name="connsiteY41" fmla="*/ 1391453 h 1867113"/>
              <a:gd name="connsiteX42" fmla="*/ 468244 w 6393556"/>
              <a:gd name="connsiteY42" fmla="*/ 1446317 h 1867113"/>
              <a:gd name="connsiteX43" fmla="*/ 568828 w 6393556"/>
              <a:gd name="connsiteY43" fmla="*/ 1464605 h 1867113"/>
              <a:gd name="connsiteX44" fmla="*/ 596260 w 6393556"/>
              <a:gd name="connsiteY44" fmla="*/ 1473749 h 1867113"/>
              <a:gd name="connsiteX45" fmla="*/ 577972 w 6393556"/>
              <a:gd name="connsiteY45" fmla="*/ 1519469 h 1867113"/>
              <a:gd name="connsiteX46" fmla="*/ 641980 w 6393556"/>
              <a:gd name="connsiteY46" fmla="*/ 1601765 h 1867113"/>
              <a:gd name="connsiteX47" fmla="*/ 724276 w 6393556"/>
              <a:gd name="connsiteY47" fmla="*/ 1638341 h 1867113"/>
              <a:gd name="connsiteX48" fmla="*/ 971164 w 6393556"/>
              <a:gd name="connsiteY48" fmla="*/ 1684061 h 1867113"/>
              <a:gd name="connsiteX49" fmla="*/ 1071748 w 6393556"/>
              <a:gd name="connsiteY49" fmla="*/ 1711493 h 1867113"/>
              <a:gd name="connsiteX50" fmla="*/ 1282060 w 6393556"/>
              <a:gd name="connsiteY50" fmla="*/ 1702349 h 1867113"/>
              <a:gd name="connsiteX51" fmla="*/ 1364356 w 6393556"/>
              <a:gd name="connsiteY51" fmla="*/ 1711493 h 1867113"/>
              <a:gd name="connsiteX52" fmla="*/ 1236340 w 6393556"/>
              <a:gd name="connsiteY52" fmla="*/ 1766357 h 1867113"/>
              <a:gd name="connsiteX53" fmla="*/ 1199764 w 6393556"/>
              <a:gd name="connsiteY53" fmla="*/ 1775501 h 1867113"/>
              <a:gd name="connsiteX54" fmla="*/ 1282060 w 6393556"/>
              <a:gd name="connsiteY54" fmla="*/ 1793789 h 1867113"/>
              <a:gd name="connsiteX55" fmla="*/ 1291204 w 6393556"/>
              <a:gd name="connsiteY55" fmla="*/ 1848653 h 1867113"/>
              <a:gd name="connsiteX56" fmla="*/ 1391788 w 6393556"/>
              <a:gd name="connsiteY56" fmla="*/ 1857797 h 1867113"/>
              <a:gd name="connsiteX57" fmla="*/ 1492372 w 6393556"/>
              <a:gd name="connsiteY57" fmla="*/ 1848653 h 1867113"/>
              <a:gd name="connsiteX58" fmla="*/ 1538092 w 6393556"/>
              <a:gd name="connsiteY58" fmla="*/ 1866941 h 1867113"/>
              <a:gd name="connsiteX59" fmla="*/ 1830700 w 6393556"/>
              <a:gd name="connsiteY59" fmla="*/ 1802933 h 1867113"/>
              <a:gd name="connsiteX60" fmla="*/ 1885564 w 6393556"/>
              <a:gd name="connsiteY60" fmla="*/ 1793789 h 1867113"/>
              <a:gd name="connsiteX61" fmla="*/ 1995292 w 6393556"/>
              <a:gd name="connsiteY61" fmla="*/ 1748069 h 1867113"/>
              <a:gd name="connsiteX62" fmla="*/ 2114164 w 6393556"/>
              <a:gd name="connsiteY62" fmla="*/ 1738925 h 1867113"/>
              <a:gd name="connsiteX63" fmla="*/ 2196460 w 6393556"/>
              <a:gd name="connsiteY63" fmla="*/ 1729781 h 1867113"/>
              <a:gd name="connsiteX64" fmla="*/ 2315332 w 6393556"/>
              <a:gd name="connsiteY64" fmla="*/ 1802933 h 1867113"/>
              <a:gd name="connsiteX65" fmla="*/ 2781676 w 6393556"/>
              <a:gd name="connsiteY65" fmla="*/ 1693205 h 1867113"/>
              <a:gd name="connsiteX66" fmla="*/ 2982844 w 6393556"/>
              <a:gd name="connsiteY66" fmla="*/ 1702349 h 1867113"/>
              <a:gd name="connsiteX67" fmla="*/ 3110860 w 6393556"/>
              <a:gd name="connsiteY67" fmla="*/ 1729781 h 1867113"/>
              <a:gd name="connsiteX68" fmla="*/ 3257164 w 6393556"/>
              <a:gd name="connsiteY68" fmla="*/ 1757213 h 1867113"/>
              <a:gd name="connsiteX69" fmla="*/ 3385180 w 6393556"/>
              <a:gd name="connsiteY69" fmla="*/ 1766357 h 1867113"/>
              <a:gd name="connsiteX70" fmla="*/ 4098412 w 6393556"/>
              <a:gd name="connsiteY70" fmla="*/ 1775501 h 1867113"/>
              <a:gd name="connsiteX71" fmla="*/ 4592188 w 6393556"/>
              <a:gd name="connsiteY71" fmla="*/ 1720637 h 1867113"/>
              <a:gd name="connsiteX72" fmla="*/ 4619620 w 6393556"/>
              <a:gd name="connsiteY72" fmla="*/ 1684061 h 1867113"/>
              <a:gd name="connsiteX73" fmla="*/ 4637908 w 6393556"/>
              <a:gd name="connsiteY73" fmla="*/ 1638341 h 1867113"/>
              <a:gd name="connsiteX74" fmla="*/ 4930614 w 6393556"/>
              <a:gd name="connsiteY74" fmla="*/ 1621906 h 1867113"/>
              <a:gd name="connsiteX75" fmla="*/ 5087259 w 6393556"/>
              <a:gd name="connsiteY75" fmla="*/ 1593824 h 1867113"/>
              <a:gd name="connsiteX76" fmla="*/ 5093447 w 6393556"/>
              <a:gd name="connsiteY76" fmla="*/ 1509218 h 1867113"/>
              <a:gd name="connsiteX77" fmla="*/ 5222356 w 6393556"/>
              <a:gd name="connsiteY77" fmla="*/ 1484298 h 1867113"/>
              <a:gd name="connsiteX78" fmla="*/ 5401111 w 6393556"/>
              <a:gd name="connsiteY78" fmla="*/ 1441995 h 1867113"/>
              <a:gd name="connsiteX79" fmla="*/ 5460376 w 6393556"/>
              <a:gd name="connsiteY79" fmla="*/ 1379797 h 1867113"/>
              <a:gd name="connsiteX80" fmla="*/ 5605788 w 6393556"/>
              <a:gd name="connsiteY80" fmla="*/ 1356485 h 1867113"/>
              <a:gd name="connsiteX81" fmla="*/ 5605172 w 6393556"/>
              <a:gd name="connsiteY81" fmla="*/ 1291774 h 1867113"/>
              <a:gd name="connsiteX82" fmla="*/ 5433436 w 6393556"/>
              <a:gd name="connsiteY82" fmla="*/ 1290869 h 1867113"/>
              <a:gd name="connsiteX83" fmla="*/ 5680324 w 6393556"/>
              <a:gd name="connsiteY83" fmla="*/ 1217717 h 1867113"/>
              <a:gd name="connsiteX84" fmla="*/ 5753476 w 6393556"/>
              <a:gd name="connsiteY84" fmla="*/ 1126277 h 1867113"/>
              <a:gd name="connsiteX85" fmla="*/ 5735188 w 6393556"/>
              <a:gd name="connsiteY85" fmla="*/ 1089701 h 1867113"/>
              <a:gd name="connsiteX86" fmla="*/ 5881492 w 6393556"/>
              <a:gd name="connsiteY86" fmla="*/ 1053125 h 1867113"/>
              <a:gd name="connsiteX87" fmla="*/ 5972932 w 6393556"/>
              <a:gd name="connsiteY87" fmla="*/ 1025693 h 1867113"/>
              <a:gd name="connsiteX88" fmla="*/ 5844916 w 6393556"/>
              <a:gd name="connsiteY88" fmla="*/ 915965 h 1867113"/>
              <a:gd name="connsiteX89" fmla="*/ 5817484 w 6393556"/>
              <a:gd name="connsiteY89" fmla="*/ 879389 h 1867113"/>
              <a:gd name="connsiteX90" fmla="*/ 5899780 w 6393556"/>
              <a:gd name="connsiteY90" fmla="*/ 833669 h 1867113"/>
              <a:gd name="connsiteX91" fmla="*/ 6000364 w 6393556"/>
              <a:gd name="connsiteY91" fmla="*/ 787949 h 1867113"/>
              <a:gd name="connsiteX92" fmla="*/ 6082660 w 6393556"/>
              <a:gd name="connsiteY92" fmla="*/ 723941 h 1867113"/>
              <a:gd name="connsiteX93" fmla="*/ 6256396 w 6393556"/>
              <a:gd name="connsiteY93" fmla="*/ 586781 h 1867113"/>
              <a:gd name="connsiteX94" fmla="*/ 6366124 w 6393556"/>
              <a:gd name="connsiteY94" fmla="*/ 467909 h 1867113"/>
              <a:gd name="connsiteX95" fmla="*/ 6393556 w 6393556"/>
              <a:gd name="connsiteY95" fmla="*/ 440477 h 1867113"/>
              <a:gd name="connsiteX96" fmla="*/ 6192388 w 6393556"/>
              <a:gd name="connsiteY96" fmla="*/ 339893 h 1867113"/>
              <a:gd name="connsiteX97" fmla="*/ 6219820 w 6393556"/>
              <a:gd name="connsiteY97" fmla="*/ 294173 h 1867113"/>
              <a:gd name="connsiteX98" fmla="*/ 6210676 w 6393556"/>
              <a:gd name="connsiteY98" fmla="*/ 248453 h 1867113"/>
              <a:gd name="connsiteX99" fmla="*/ 6201532 w 6393556"/>
              <a:gd name="connsiteY99" fmla="*/ 193589 h 1867113"/>
              <a:gd name="connsiteX100" fmla="*/ 6119236 w 6393556"/>
              <a:gd name="connsiteY100" fmla="*/ 184445 h 1867113"/>
              <a:gd name="connsiteX101" fmla="*/ 5790052 w 6393556"/>
              <a:gd name="connsiteY101" fmla="*/ 175301 h 1867113"/>
              <a:gd name="connsiteX102" fmla="*/ 5744332 w 6393556"/>
              <a:gd name="connsiteY102" fmla="*/ 93005 h 1867113"/>
              <a:gd name="connsiteX103" fmla="*/ 5543164 w 6393556"/>
              <a:gd name="connsiteY103" fmla="*/ 38141 h 1867113"/>
              <a:gd name="connsiteX104" fmla="*/ 5524876 w 6393556"/>
              <a:gd name="connsiteY104" fmla="*/ 10709 h 1867113"/>
              <a:gd name="connsiteX105" fmla="*/ 5451724 w 6393556"/>
              <a:gd name="connsiteY105" fmla="*/ 19853 h 1867113"/>
              <a:gd name="connsiteX106" fmla="*/ 5424292 w 6393556"/>
              <a:gd name="connsiteY106" fmla="*/ 28997 h 1867113"/>
              <a:gd name="connsiteX107" fmla="*/ 5314564 w 6393556"/>
              <a:gd name="connsiteY107" fmla="*/ 47285 h 1867113"/>
              <a:gd name="connsiteX108" fmla="*/ 5186548 w 6393556"/>
              <a:gd name="connsiteY108" fmla="*/ 74717 h 1867113"/>
              <a:gd name="connsiteX109" fmla="*/ 4308724 w 6393556"/>
              <a:gd name="connsiteY109" fmla="*/ 83861 h 1867113"/>
              <a:gd name="connsiteX110" fmla="*/ 4034404 w 6393556"/>
              <a:gd name="connsiteY110" fmla="*/ 120437 h 1867113"/>
              <a:gd name="connsiteX111" fmla="*/ 4043548 w 6393556"/>
              <a:gd name="connsiteY111" fmla="*/ 93005 h 1867113"/>
              <a:gd name="connsiteX112" fmla="*/ 4061836 w 6393556"/>
              <a:gd name="connsiteY112" fmla="*/ 1565 h 1867113"/>
              <a:gd name="connsiteX113" fmla="*/ 4034404 w 6393556"/>
              <a:gd name="connsiteY113" fmla="*/ 10709 h 1867113"/>
              <a:gd name="connsiteX114" fmla="*/ 4006972 w 6393556"/>
              <a:gd name="connsiteY114" fmla="*/ 38141 h 1867113"/>
              <a:gd name="connsiteX115" fmla="*/ 3952108 w 6393556"/>
              <a:gd name="connsiteY115" fmla="*/ 47285 h 1867113"/>
              <a:gd name="connsiteX116" fmla="*/ 3814948 w 6393556"/>
              <a:gd name="connsiteY116" fmla="*/ 56429 h 1867113"/>
              <a:gd name="connsiteX117" fmla="*/ 3302884 w 6393556"/>
              <a:gd name="connsiteY117" fmla="*/ 65573 h 1867113"/>
              <a:gd name="connsiteX118" fmla="*/ 3156580 w 6393556"/>
              <a:gd name="connsiteY118" fmla="*/ 138725 h 1867113"/>
              <a:gd name="connsiteX119" fmla="*/ 3110860 w 6393556"/>
              <a:gd name="connsiteY119" fmla="*/ 157013 h 1867113"/>
              <a:gd name="connsiteX120" fmla="*/ 3037708 w 6393556"/>
              <a:gd name="connsiteY120" fmla="*/ 193589 h 1867113"/>
              <a:gd name="connsiteX121" fmla="*/ 2946268 w 6393556"/>
              <a:gd name="connsiteY121" fmla="*/ 211877 h 1867113"/>
              <a:gd name="connsiteX122" fmla="*/ 2205604 w 6393556"/>
              <a:gd name="connsiteY122" fmla="*/ 202733 h 1867113"/>
              <a:gd name="connsiteX123" fmla="*/ 2004436 w 6393556"/>
              <a:gd name="connsiteY123" fmla="*/ 202733 h 1867113"/>
              <a:gd name="connsiteX124" fmla="*/ 2050156 w 6393556"/>
              <a:gd name="connsiteY124" fmla="*/ 211877 h 1867113"/>
              <a:gd name="connsiteX125" fmla="*/ 1977004 w 6393556"/>
              <a:gd name="connsiteY125" fmla="*/ 230165 h 1867113"/>
              <a:gd name="connsiteX126" fmla="*/ 1794124 w 6393556"/>
              <a:gd name="connsiteY126" fmla="*/ 202733 h 1867113"/>
              <a:gd name="connsiteX127" fmla="*/ 1528948 w 6393556"/>
              <a:gd name="connsiteY127" fmla="*/ 120437 h 1867113"/>
              <a:gd name="connsiteX128" fmla="*/ 1528948 w 6393556"/>
              <a:gd name="connsiteY128" fmla="*/ 102149 h 1867113"/>
              <a:gd name="connsiteX0" fmla="*/ 1463698 w 6328306"/>
              <a:gd name="connsiteY0" fmla="*/ 102149 h 1867113"/>
              <a:gd name="connsiteX1" fmla="*/ 1335682 w 6328306"/>
              <a:gd name="connsiteY1" fmla="*/ 93005 h 1867113"/>
              <a:gd name="connsiteX2" fmla="*/ 1299106 w 6328306"/>
              <a:gd name="connsiteY2" fmla="*/ 83861 h 1867113"/>
              <a:gd name="connsiteX3" fmla="*/ 1253386 w 6328306"/>
              <a:gd name="connsiteY3" fmla="*/ 74717 h 1867113"/>
              <a:gd name="connsiteX4" fmla="*/ 1244242 w 6328306"/>
              <a:gd name="connsiteY4" fmla="*/ 102149 h 1867113"/>
              <a:gd name="connsiteX5" fmla="*/ 1363114 w 6328306"/>
              <a:gd name="connsiteY5" fmla="*/ 157013 h 1867113"/>
              <a:gd name="connsiteX6" fmla="*/ 1198522 w 6328306"/>
              <a:gd name="connsiteY6" fmla="*/ 193589 h 1867113"/>
              <a:gd name="connsiteX7" fmla="*/ 1171090 w 6328306"/>
              <a:gd name="connsiteY7" fmla="*/ 211877 h 1867113"/>
              <a:gd name="connsiteX8" fmla="*/ 1116226 w 6328306"/>
              <a:gd name="connsiteY8" fmla="*/ 257597 h 1867113"/>
              <a:gd name="connsiteX9" fmla="*/ 1125370 w 6328306"/>
              <a:gd name="connsiteY9" fmla="*/ 303317 h 1867113"/>
              <a:gd name="connsiteX10" fmla="*/ 1161946 w 6328306"/>
              <a:gd name="connsiteY10" fmla="*/ 312461 h 1867113"/>
              <a:gd name="connsiteX11" fmla="*/ 1097938 w 6328306"/>
              <a:gd name="connsiteY11" fmla="*/ 321605 h 1867113"/>
              <a:gd name="connsiteX12" fmla="*/ 988210 w 6328306"/>
              <a:gd name="connsiteY12" fmla="*/ 339893 h 1867113"/>
              <a:gd name="connsiteX13" fmla="*/ 933346 w 6328306"/>
              <a:gd name="connsiteY13" fmla="*/ 367325 h 1867113"/>
              <a:gd name="connsiteX14" fmla="*/ 951634 w 6328306"/>
              <a:gd name="connsiteY14" fmla="*/ 394757 h 1867113"/>
              <a:gd name="connsiteX15" fmla="*/ 997354 w 6328306"/>
              <a:gd name="connsiteY15" fmla="*/ 422189 h 1867113"/>
              <a:gd name="connsiteX16" fmla="*/ 1006498 w 6328306"/>
              <a:gd name="connsiteY16" fmla="*/ 449621 h 1867113"/>
              <a:gd name="connsiteX17" fmla="*/ 832762 w 6328306"/>
              <a:gd name="connsiteY17" fmla="*/ 495341 h 1867113"/>
              <a:gd name="connsiteX18" fmla="*/ 851050 w 6328306"/>
              <a:gd name="connsiteY18" fmla="*/ 531917 h 1867113"/>
              <a:gd name="connsiteX19" fmla="*/ 960778 w 6328306"/>
              <a:gd name="connsiteY19" fmla="*/ 678221 h 1867113"/>
              <a:gd name="connsiteX20" fmla="*/ 896770 w 6328306"/>
              <a:gd name="connsiteY20" fmla="*/ 778805 h 1867113"/>
              <a:gd name="connsiteX21" fmla="*/ 905914 w 6328306"/>
              <a:gd name="connsiteY21" fmla="*/ 888533 h 1867113"/>
              <a:gd name="connsiteX22" fmla="*/ 924202 w 6328306"/>
              <a:gd name="connsiteY22" fmla="*/ 961685 h 1867113"/>
              <a:gd name="connsiteX23" fmla="*/ 915058 w 6328306"/>
              <a:gd name="connsiteY23" fmla="*/ 1016549 h 1867113"/>
              <a:gd name="connsiteX24" fmla="*/ 860194 w 6328306"/>
              <a:gd name="connsiteY24" fmla="*/ 1034837 h 1867113"/>
              <a:gd name="connsiteX25" fmla="*/ 814474 w 6328306"/>
              <a:gd name="connsiteY25" fmla="*/ 1043981 h 1867113"/>
              <a:gd name="connsiteX26" fmla="*/ 732178 w 6328306"/>
              <a:gd name="connsiteY26" fmla="*/ 1071413 h 1867113"/>
              <a:gd name="connsiteX27" fmla="*/ 659026 w 6328306"/>
              <a:gd name="connsiteY27" fmla="*/ 1089701 h 1867113"/>
              <a:gd name="connsiteX28" fmla="*/ 557143 w 6328306"/>
              <a:gd name="connsiteY28" fmla="*/ 1125786 h 1867113"/>
              <a:gd name="connsiteX29" fmla="*/ 418596 w 6328306"/>
              <a:gd name="connsiteY29" fmla="*/ 1158035 h 1867113"/>
              <a:gd name="connsiteX30" fmla="*/ 311554 w 6328306"/>
              <a:gd name="connsiteY30" fmla="*/ 1190285 h 1867113"/>
              <a:gd name="connsiteX31" fmla="*/ 253007 w 6328306"/>
              <a:gd name="connsiteY31" fmla="*/ 1085081 h 1867113"/>
              <a:gd name="connsiteX32" fmla="*/ 34157 w 6328306"/>
              <a:gd name="connsiteY32" fmla="*/ 1200412 h 1867113"/>
              <a:gd name="connsiteX33" fmla="*/ 12791 w 6328306"/>
              <a:gd name="connsiteY33" fmla="*/ 1349862 h 1867113"/>
              <a:gd name="connsiteX34" fmla="*/ 156106 w 6328306"/>
              <a:gd name="connsiteY34" fmla="*/ 1290869 h 1867113"/>
              <a:gd name="connsiteX35" fmla="*/ 183538 w 6328306"/>
              <a:gd name="connsiteY35" fmla="*/ 1300013 h 1867113"/>
              <a:gd name="connsiteX36" fmla="*/ 229258 w 6328306"/>
              <a:gd name="connsiteY36" fmla="*/ 1318301 h 1867113"/>
              <a:gd name="connsiteX37" fmla="*/ 293266 w 6328306"/>
              <a:gd name="connsiteY37" fmla="*/ 1309157 h 1867113"/>
              <a:gd name="connsiteX38" fmla="*/ 320698 w 6328306"/>
              <a:gd name="connsiteY38" fmla="*/ 1300013 h 1867113"/>
              <a:gd name="connsiteX39" fmla="*/ 467002 w 6328306"/>
              <a:gd name="connsiteY39" fmla="*/ 1354877 h 1867113"/>
              <a:gd name="connsiteX40" fmla="*/ 503578 w 6328306"/>
              <a:gd name="connsiteY40" fmla="*/ 1391453 h 1867113"/>
              <a:gd name="connsiteX41" fmla="*/ 402994 w 6328306"/>
              <a:gd name="connsiteY41" fmla="*/ 1446317 h 1867113"/>
              <a:gd name="connsiteX42" fmla="*/ 503578 w 6328306"/>
              <a:gd name="connsiteY42" fmla="*/ 1464605 h 1867113"/>
              <a:gd name="connsiteX43" fmla="*/ 531010 w 6328306"/>
              <a:gd name="connsiteY43" fmla="*/ 1473749 h 1867113"/>
              <a:gd name="connsiteX44" fmla="*/ 512722 w 6328306"/>
              <a:gd name="connsiteY44" fmla="*/ 1519469 h 1867113"/>
              <a:gd name="connsiteX45" fmla="*/ 576730 w 6328306"/>
              <a:gd name="connsiteY45" fmla="*/ 1601765 h 1867113"/>
              <a:gd name="connsiteX46" fmla="*/ 659026 w 6328306"/>
              <a:gd name="connsiteY46" fmla="*/ 1638341 h 1867113"/>
              <a:gd name="connsiteX47" fmla="*/ 905914 w 6328306"/>
              <a:gd name="connsiteY47" fmla="*/ 1684061 h 1867113"/>
              <a:gd name="connsiteX48" fmla="*/ 1006498 w 6328306"/>
              <a:gd name="connsiteY48" fmla="*/ 1711493 h 1867113"/>
              <a:gd name="connsiteX49" fmla="*/ 1216810 w 6328306"/>
              <a:gd name="connsiteY49" fmla="*/ 1702349 h 1867113"/>
              <a:gd name="connsiteX50" fmla="*/ 1299106 w 6328306"/>
              <a:gd name="connsiteY50" fmla="*/ 1711493 h 1867113"/>
              <a:gd name="connsiteX51" fmla="*/ 1171090 w 6328306"/>
              <a:gd name="connsiteY51" fmla="*/ 1766357 h 1867113"/>
              <a:gd name="connsiteX52" fmla="*/ 1134514 w 6328306"/>
              <a:gd name="connsiteY52" fmla="*/ 1775501 h 1867113"/>
              <a:gd name="connsiteX53" fmla="*/ 1216810 w 6328306"/>
              <a:gd name="connsiteY53" fmla="*/ 1793789 h 1867113"/>
              <a:gd name="connsiteX54" fmla="*/ 1225954 w 6328306"/>
              <a:gd name="connsiteY54" fmla="*/ 1848653 h 1867113"/>
              <a:gd name="connsiteX55" fmla="*/ 1326538 w 6328306"/>
              <a:gd name="connsiteY55" fmla="*/ 1857797 h 1867113"/>
              <a:gd name="connsiteX56" fmla="*/ 1427122 w 6328306"/>
              <a:gd name="connsiteY56" fmla="*/ 1848653 h 1867113"/>
              <a:gd name="connsiteX57" fmla="*/ 1472842 w 6328306"/>
              <a:gd name="connsiteY57" fmla="*/ 1866941 h 1867113"/>
              <a:gd name="connsiteX58" fmla="*/ 1765450 w 6328306"/>
              <a:gd name="connsiteY58" fmla="*/ 1802933 h 1867113"/>
              <a:gd name="connsiteX59" fmla="*/ 1820314 w 6328306"/>
              <a:gd name="connsiteY59" fmla="*/ 1793789 h 1867113"/>
              <a:gd name="connsiteX60" fmla="*/ 1930042 w 6328306"/>
              <a:gd name="connsiteY60" fmla="*/ 1748069 h 1867113"/>
              <a:gd name="connsiteX61" fmla="*/ 2048914 w 6328306"/>
              <a:gd name="connsiteY61" fmla="*/ 1738925 h 1867113"/>
              <a:gd name="connsiteX62" fmla="*/ 2131210 w 6328306"/>
              <a:gd name="connsiteY62" fmla="*/ 1729781 h 1867113"/>
              <a:gd name="connsiteX63" fmla="*/ 2250082 w 6328306"/>
              <a:gd name="connsiteY63" fmla="*/ 1802933 h 1867113"/>
              <a:gd name="connsiteX64" fmla="*/ 2716426 w 6328306"/>
              <a:gd name="connsiteY64" fmla="*/ 1693205 h 1867113"/>
              <a:gd name="connsiteX65" fmla="*/ 2917594 w 6328306"/>
              <a:gd name="connsiteY65" fmla="*/ 1702349 h 1867113"/>
              <a:gd name="connsiteX66" fmla="*/ 3045610 w 6328306"/>
              <a:gd name="connsiteY66" fmla="*/ 1729781 h 1867113"/>
              <a:gd name="connsiteX67" fmla="*/ 3191914 w 6328306"/>
              <a:gd name="connsiteY67" fmla="*/ 1757213 h 1867113"/>
              <a:gd name="connsiteX68" fmla="*/ 3319930 w 6328306"/>
              <a:gd name="connsiteY68" fmla="*/ 1766357 h 1867113"/>
              <a:gd name="connsiteX69" fmla="*/ 4033162 w 6328306"/>
              <a:gd name="connsiteY69" fmla="*/ 1775501 h 1867113"/>
              <a:gd name="connsiteX70" fmla="*/ 4526938 w 6328306"/>
              <a:gd name="connsiteY70" fmla="*/ 1720637 h 1867113"/>
              <a:gd name="connsiteX71" fmla="*/ 4554370 w 6328306"/>
              <a:gd name="connsiteY71" fmla="*/ 1684061 h 1867113"/>
              <a:gd name="connsiteX72" fmla="*/ 4572658 w 6328306"/>
              <a:gd name="connsiteY72" fmla="*/ 1638341 h 1867113"/>
              <a:gd name="connsiteX73" fmla="*/ 4865364 w 6328306"/>
              <a:gd name="connsiteY73" fmla="*/ 1621906 h 1867113"/>
              <a:gd name="connsiteX74" fmla="*/ 5022009 w 6328306"/>
              <a:gd name="connsiteY74" fmla="*/ 1593824 h 1867113"/>
              <a:gd name="connsiteX75" fmla="*/ 5028197 w 6328306"/>
              <a:gd name="connsiteY75" fmla="*/ 1509218 h 1867113"/>
              <a:gd name="connsiteX76" fmla="*/ 5157106 w 6328306"/>
              <a:gd name="connsiteY76" fmla="*/ 1484298 h 1867113"/>
              <a:gd name="connsiteX77" fmla="*/ 5335861 w 6328306"/>
              <a:gd name="connsiteY77" fmla="*/ 1441995 h 1867113"/>
              <a:gd name="connsiteX78" fmla="*/ 5395126 w 6328306"/>
              <a:gd name="connsiteY78" fmla="*/ 1379797 h 1867113"/>
              <a:gd name="connsiteX79" fmla="*/ 5540538 w 6328306"/>
              <a:gd name="connsiteY79" fmla="*/ 1356485 h 1867113"/>
              <a:gd name="connsiteX80" fmla="*/ 5539922 w 6328306"/>
              <a:gd name="connsiteY80" fmla="*/ 1291774 h 1867113"/>
              <a:gd name="connsiteX81" fmla="*/ 5368186 w 6328306"/>
              <a:gd name="connsiteY81" fmla="*/ 1290869 h 1867113"/>
              <a:gd name="connsiteX82" fmla="*/ 5615074 w 6328306"/>
              <a:gd name="connsiteY82" fmla="*/ 1217717 h 1867113"/>
              <a:gd name="connsiteX83" fmla="*/ 5688226 w 6328306"/>
              <a:gd name="connsiteY83" fmla="*/ 1126277 h 1867113"/>
              <a:gd name="connsiteX84" fmla="*/ 5669938 w 6328306"/>
              <a:gd name="connsiteY84" fmla="*/ 1089701 h 1867113"/>
              <a:gd name="connsiteX85" fmla="*/ 5816242 w 6328306"/>
              <a:gd name="connsiteY85" fmla="*/ 1053125 h 1867113"/>
              <a:gd name="connsiteX86" fmla="*/ 5907682 w 6328306"/>
              <a:gd name="connsiteY86" fmla="*/ 1025693 h 1867113"/>
              <a:gd name="connsiteX87" fmla="*/ 5779666 w 6328306"/>
              <a:gd name="connsiteY87" fmla="*/ 915965 h 1867113"/>
              <a:gd name="connsiteX88" fmla="*/ 5752234 w 6328306"/>
              <a:gd name="connsiteY88" fmla="*/ 879389 h 1867113"/>
              <a:gd name="connsiteX89" fmla="*/ 5834530 w 6328306"/>
              <a:gd name="connsiteY89" fmla="*/ 833669 h 1867113"/>
              <a:gd name="connsiteX90" fmla="*/ 5935114 w 6328306"/>
              <a:gd name="connsiteY90" fmla="*/ 787949 h 1867113"/>
              <a:gd name="connsiteX91" fmla="*/ 6017410 w 6328306"/>
              <a:gd name="connsiteY91" fmla="*/ 723941 h 1867113"/>
              <a:gd name="connsiteX92" fmla="*/ 6191146 w 6328306"/>
              <a:gd name="connsiteY92" fmla="*/ 586781 h 1867113"/>
              <a:gd name="connsiteX93" fmla="*/ 6300874 w 6328306"/>
              <a:gd name="connsiteY93" fmla="*/ 467909 h 1867113"/>
              <a:gd name="connsiteX94" fmla="*/ 6328306 w 6328306"/>
              <a:gd name="connsiteY94" fmla="*/ 440477 h 1867113"/>
              <a:gd name="connsiteX95" fmla="*/ 6127138 w 6328306"/>
              <a:gd name="connsiteY95" fmla="*/ 339893 h 1867113"/>
              <a:gd name="connsiteX96" fmla="*/ 6154570 w 6328306"/>
              <a:gd name="connsiteY96" fmla="*/ 294173 h 1867113"/>
              <a:gd name="connsiteX97" fmla="*/ 6145426 w 6328306"/>
              <a:gd name="connsiteY97" fmla="*/ 248453 h 1867113"/>
              <a:gd name="connsiteX98" fmla="*/ 6136282 w 6328306"/>
              <a:gd name="connsiteY98" fmla="*/ 193589 h 1867113"/>
              <a:gd name="connsiteX99" fmla="*/ 6053986 w 6328306"/>
              <a:gd name="connsiteY99" fmla="*/ 184445 h 1867113"/>
              <a:gd name="connsiteX100" fmla="*/ 5724802 w 6328306"/>
              <a:gd name="connsiteY100" fmla="*/ 175301 h 1867113"/>
              <a:gd name="connsiteX101" fmla="*/ 5679082 w 6328306"/>
              <a:gd name="connsiteY101" fmla="*/ 93005 h 1867113"/>
              <a:gd name="connsiteX102" fmla="*/ 5477914 w 6328306"/>
              <a:gd name="connsiteY102" fmla="*/ 38141 h 1867113"/>
              <a:gd name="connsiteX103" fmla="*/ 5459626 w 6328306"/>
              <a:gd name="connsiteY103" fmla="*/ 10709 h 1867113"/>
              <a:gd name="connsiteX104" fmla="*/ 5386474 w 6328306"/>
              <a:gd name="connsiteY104" fmla="*/ 19853 h 1867113"/>
              <a:gd name="connsiteX105" fmla="*/ 5359042 w 6328306"/>
              <a:gd name="connsiteY105" fmla="*/ 28997 h 1867113"/>
              <a:gd name="connsiteX106" fmla="*/ 5249314 w 6328306"/>
              <a:gd name="connsiteY106" fmla="*/ 47285 h 1867113"/>
              <a:gd name="connsiteX107" fmla="*/ 5121298 w 6328306"/>
              <a:gd name="connsiteY107" fmla="*/ 74717 h 1867113"/>
              <a:gd name="connsiteX108" fmla="*/ 4243474 w 6328306"/>
              <a:gd name="connsiteY108" fmla="*/ 83861 h 1867113"/>
              <a:gd name="connsiteX109" fmla="*/ 3969154 w 6328306"/>
              <a:gd name="connsiteY109" fmla="*/ 120437 h 1867113"/>
              <a:gd name="connsiteX110" fmla="*/ 3978298 w 6328306"/>
              <a:gd name="connsiteY110" fmla="*/ 93005 h 1867113"/>
              <a:gd name="connsiteX111" fmla="*/ 3996586 w 6328306"/>
              <a:gd name="connsiteY111" fmla="*/ 1565 h 1867113"/>
              <a:gd name="connsiteX112" fmla="*/ 3969154 w 6328306"/>
              <a:gd name="connsiteY112" fmla="*/ 10709 h 1867113"/>
              <a:gd name="connsiteX113" fmla="*/ 3941722 w 6328306"/>
              <a:gd name="connsiteY113" fmla="*/ 38141 h 1867113"/>
              <a:gd name="connsiteX114" fmla="*/ 3886858 w 6328306"/>
              <a:gd name="connsiteY114" fmla="*/ 47285 h 1867113"/>
              <a:gd name="connsiteX115" fmla="*/ 3749698 w 6328306"/>
              <a:gd name="connsiteY115" fmla="*/ 56429 h 1867113"/>
              <a:gd name="connsiteX116" fmla="*/ 3237634 w 6328306"/>
              <a:gd name="connsiteY116" fmla="*/ 65573 h 1867113"/>
              <a:gd name="connsiteX117" fmla="*/ 3091330 w 6328306"/>
              <a:gd name="connsiteY117" fmla="*/ 138725 h 1867113"/>
              <a:gd name="connsiteX118" fmla="*/ 3045610 w 6328306"/>
              <a:gd name="connsiteY118" fmla="*/ 157013 h 1867113"/>
              <a:gd name="connsiteX119" fmla="*/ 2972458 w 6328306"/>
              <a:gd name="connsiteY119" fmla="*/ 193589 h 1867113"/>
              <a:gd name="connsiteX120" fmla="*/ 2881018 w 6328306"/>
              <a:gd name="connsiteY120" fmla="*/ 211877 h 1867113"/>
              <a:gd name="connsiteX121" fmla="*/ 2140354 w 6328306"/>
              <a:gd name="connsiteY121" fmla="*/ 202733 h 1867113"/>
              <a:gd name="connsiteX122" fmla="*/ 1939186 w 6328306"/>
              <a:gd name="connsiteY122" fmla="*/ 202733 h 1867113"/>
              <a:gd name="connsiteX123" fmla="*/ 1984906 w 6328306"/>
              <a:gd name="connsiteY123" fmla="*/ 211877 h 1867113"/>
              <a:gd name="connsiteX124" fmla="*/ 1911754 w 6328306"/>
              <a:gd name="connsiteY124" fmla="*/ 230165 h 1867113"/>
              <a:gd name="connsiteX125" fmla="*/ 1728874 w 6328306"/>
              <a:gd name="connsiteY125" fmla="*/ 202733 h 1867113"/>
              <a:gd name="connsiteX126" fmla="*/ 1463698 w 6328306"/>
              <a:gd name="connsiteY126" fmla="*/ 120437 h 1867113"/>
              <a:gd name="connsiteX127" fmla="*/ 1463698 w 6328306"/>
              <a:gd name="connsiteY127" fmla="*/ 102149 h 1867113"/>
              <a:gd name="connsiteX0" fmla="*/ 1431111 w 6295719"/>
              <a:gd name="connsiteY0" fmla="*/ 102149 h 1867113"/>
              <a:gd name="connsiteX1" fmla="*/ 1303095 w 6295719"/>
              <a:gd name="connsiteY1" fmla="*/ 93005 h 1867113"/>
              <a:gd name="connsiteX2" fmla="*/ 1266519 w 6295719"/>
              <a:gd name="connsiteY2" fmla="*/ 83861 h 1867113"/>
              <a:gd name="connsiteX3" fmla="*/ 1220799 w 6295719"/>
              <a:gd name="connsiteY3" fmla="*/ 74717 h 1867113"/>
              <a:gd name="connsiteX4" fmla="*/ 1211655 w 6295719"/>
              <a:gd name="connsiteY4" fmla="*/ 102149 h 1867113"/>
              <a:gd name="connsiteX5" fmla="*/ 1330527 w 6295719"/>
              <a:gd name="connsiteY5" fmla="*/ 157013 h 1867113"/>
              <a:gd name="connsiteX6" fmla="*/ 1165935 w 6295719"/>
              <a:gd name="connsiteY6" fmla="*/ 193589 h 1867113"/>
              <a:gd name="connsiteX7" fmla="*/ 1138503 w 6295719"/>
              <a:gd name="connsiteY7" fmla="*/ 211877 h 1867113"/>
              <a:gd name="connsiteX8" fmla="*/ 1083639 w 6295719"/>
              <a:gd name="connsiteY8" fmla="*/ 257597 h 1867113"/>
              <a:gd name="connsiteX9" fmla="*/ 1092783 w 6295719"/>
              <a:gd name="connsiteY9" fmla="*/ 303317 h 1867113"/>
              <a:gd name="connsiteX10" fmla="*/ 1129359 w 6295719"/>
              <a:gd name="connsiteY10" fmla="*/ 312461 h 1867113"/>
              <a:gd name="connsiteX11" fmla="*/ 1065351 w 6295719"/>
              <a:gd name="connsiteY11" fmla="*/ 321605 h 1867113"/>
              <a:gd name="connsiteX12" fmla="*/ 955623 w 6295719"/>
              <a:gd name="connsiteY12" fmla="*/ 339893 h 1867113"/>
              <a:gd name="connsiteX13" fmla="*/ 900759 w 6295719"/>
              <a:gd name="connsiteY13" fmla="*/ 367325 h 1867113"/>
              <a:gd name="connsiteX14" fmla="*/ 919047 w 6295719"/>
              <a:gd name="connsiteY14" fmla="*/ 394757 h 1867113"/>
              <a:gd name="connsiteX15" fmla="*/ 964767 w 6295719"/>
              <a:gd name="connsiteY15" fmla="*/ 422189 h 1867113"/>
              <a:gd name="connsiteX16" fmla="*/ 973911 w 6295719"/>
              <a:gd name="connsiteY16" fmla="*/ 449621 h 1867113"/>
              <a:gd name="connsiteX17" fmla="*/ 800175 w 6295719"/>
              <a:gd name="connsiteY17" fmla="*/ 495341 h 1867113"/>
              <a:gd name="connsiteX18" fmla="*/ 818463 w 6295719"/>
              <a:gd name="connsiteY18" fmla="*/ 531917 h 1867113"/>
              <a:gd name="connsiteX19" fmla="*/ 928191 w 6295719"/>
              <a:gd name="connsiteY19" fmla="*/ 678221 h 1867113"/>
              <a:gd name="connsiteX20" fmla="*/ 864183 w 6295719"/>
              <a:gd name="connsiteY20" fmla="*/ 778805 h 1867113"/>
              <a:gd name="connsiteX21" fmla="*/ 873327 w 6295719"/>
              <a:gd name="connsiteY21" fmla="*/ 888533 h 1867113"/>
              <a:gd name="connsiteX22" fmla="*/ 891615 w 6295719"/>
              <a:gd name="connsiteY22" fmla="*/ 961685 h 1867113"/>
              <a:gd name="connsiteX23" fmla="*/ 882471 w 6295719"/>
              <a:gd name="connsiteY23" fmla="*/ 1016549 h 1867113"/>
              <a:gd name="connsiteX24" fmla="*/ 827607 w 6295719"/>
              <a:gd name="connsiteY24" fmla="*/ 1034837 h 1867113"/>
              <a:gd name="connsiteX25" fmla="*/ 781887 w 6295719"/>
              <a:gd name="connsiteY25" fmla="*/ 1043981 h 1867113"/>
              <a:gd name="connsiteX26" fmla="*/ 699591 w 6295719"/>
              <a:gd name="connsiteY26" fmla="*/ 1071413 h 1867113"/>
              <a:gd name="connsiteX27" fmla="*/ 626439 w 6295719"/>
              <a:gd name="connsiteY27" fmla="*/ 1089701 h 1867113"/>
              <a:gd name="connsiteX28" fmla="*/ 524556 w 6295719"/>
              <a:gd name="connsiteY28" fmla="*/ 1125786 h 1867113"/>
              <a:gd name="connsiteX29" fmla="*/ 386009 w 6295719"/>
              <a:gd name="connsiteY29" fmla="*/ 1158035 h 1867113"/>
              <a:gd name="connsiteX30" fmla="*/ 278967 w 6295719"/>
              <a:gd name="connsiteY30" fmla="*/ 1190285 h 1867113"/>
              <a:gd name="connsiteX31" fmla="*/ 220420 w 6295719"/>
              <a:gd name="connsiteY31" fmla="*/ 1085081 h 1867113"/>
              <a:gd name="connsiteX32" fmla="*/ 1570 w 6295719"/>
              <a:gd name="connsiteY32" fmla="*/ 1200412 h 1867113"/>
              <a:gd name="connsiteX33" fmla="*/ 123519 w 6295719"/>
              <a:gd name="connsiteY33" fmla="*/ 1290869 h 1867113"/>
              <a:gd name="connsiteX34" fmla="*/ 150951 w 6295719"/>
              <a:gd name="connsiteY34" fmla="*/ 1300013 h 1867113"/>
              <a:gd name="connsiteX35" fmla="*/ 196671 w 6295719"/>
              <a:gd name="connsiteY35" fmla="*/ 1318301 h 1867113"/>
              <a:gd name="connsiteX36" fmla="*/ 260679 w 6295719"/>
              <a:gd name="connsiteY36" fmla="*/ 1309157 h 1867113"/>
              <a:gd name="connsiteX37" fmla="*/ 288111 w 6295719"/>
              <a:gd name="connsiteY37" fmla="*/ 1300013 h 1867113"/>
              <a:gd name="connsiteX38" fmla="*/ 434415 w 6295719"/>
              <a:gd name="connsiteY38" fmla="*/ 1354877 h 1867113"/>
              <a:gd name="connsiteX39" fmla="*/ 470991 w 6295719"/>
              <a:gd name="connsiteY39" fmla="*/ 1391453 h 1867113"/>
              <a:gd name="connsiteX40" fmla="*/ 370407 w 6295719"/>
              <a:gd name="connsiteY40" fmla="*/ 1446317 h 1867113"/>
              <a:gd name="connsiteX41" fmla="*/ 470991 w 6295719"/>
              <a:gd name="connsiteY41" fmla="*/ 1464605 h 1867113"/>
              <a:gd name="connsiteX42" fmla="*/ 498423 w 6295719"/>
              <a:gd name="connsiteY42" fmla="*/ 1473749 h 1867113"/>
              <a:gd name="connsiteX43" fmla="*/ 480135 w 6295719"/>
              <a:gd name="connsiteY43" fmla="*/ 1519469 h 1867113"/>
              <a:gd name="connsiteX44" fmla="*/ 544143 w 6295719"/>
              <a:gd name="connsiteY44" fmla="*/ 1601765 h 1867113"/>
              <a:gd name="connsiteX45" fmla="*/ 626439 w 6295719"/>
              <a:gd name="connsiteY45" fmla="*/ 1638341 h 1867113"/>
              <a:gd name="connsiteX46" fmla="*/ 873327 w 6295719"/>
              <a:gd name="connsiteY46" fmla="*/ 1684061 h 1867113"/>
              <a:gd name="connsiteX47" fmla="*/ 973911 w 6295719"/>
              <a:gd name="connsiteY47" fmla="*/ 1711493 h 1867113"/>
              <a:gd name="connsiteX48" fmla="*/ 1184223 w 6295719"/>
              <a:gd name="connsiteY48" fmla="*/ 1702349 h 1867113"/>
              <a:gd name="connsiteX49" fmla="*/ 1266519 w 6295719"/>
              <a:gd name="connsiteY49" fmla="*/ 1711493 h 1867113"/>
              <a:gd name="connsiteX50" fmla="*/ 1138503 w 6295719"/>
              <a:gd name="connsiteY50" fmla="*/ 1766357 h 1867113"/>
              <a:gd name="connsiteX51" fmla="*/ 1101927 w 6295719"/>
              <a:gd name="connsiteY51" fmla="*/ 1775501 h 1867113"/>
              <a:gd name="connsiteX52" fmla="*/ 1184223 w 6295719"/>
              <a:gd name="connsiteY52" fmla="*/ 1793789 h 1867113"/>
              <a:gd name="connsiteX53" fmla="*/ 1193367 w 6295719"/>
              <a:gd name="connsiteY53" fmla="*/ 1848653 h 1867113"/>
              <a:gd name="connsiteX54" fmla="*/ 1293951 w 6295719"/>
              <a:gd name="connsiteY54" fmla="*/ 1857797 h 1867113"/>
              <a:gd name="connsiteX55" fmla="*/ 1394535 w 6295719"/>
              <a:gd name="connsiteY55" fmla="*/ 1848653 h 1867113"/>
              <a:gd name="connsiteX56" fmla="*/ 1440255 w 6295719"/>
              <a:gd name="connsiteY56" fmla="*/ 1866941 h 1867113"/>
              <a:gd name="connsiteX57" fmla="*/ 1732863 w 6295719"/>
              <a:gd name="connsiteY57" fmla="*/ 1802933 h 1867113"/>
              <a:gd name="connsiteX58" fmla="*/ 1787727 w 6295719"/>
              <a:gd name="connsiteY58" fmla="*/ 1793789 h 1867113"/>
              <a:gd name="connsiteX59" fmla="*/ 1897455 w 6295719"/>
              <a:gd name="connsiteY59" fmla="*/ 1748069 h 1867113"/>
              <a:gd name="connsiteX60" fmla="*/ 2016327 w 6295719"/>
              <a:gd name="connsiteY60" fmla="*/ 1738925 h 1867113"/>
              <a:gd name="connsiteX61" fmla="*/ 2098623 w 6295719"/>
              <a:gd name="connsiteY61" fmla="*/ 1729781 h 1867113"/>
              <a:gd name="connsiteX62" fmla="*/ 2217495 w 6295719"/>
              <a:gd name="connsiteY62" fmla="*/ 1802933 h 1867113"/>
              <a:gd name="connsiteX63" fmla="*/ 2683839 w 6295719"/>
              <a:gd name="connsiteY63" fmla="*/ 1693205 h 1867113"/>
              <a:gd name="connsiteX64" fmla="*/ 2885007 w 6295719"/>
              <a:gd name="connsiteY64" fmla="*/ 1702349 h 1867113"/>
              <a:gd name="connsiteX65" fmla="*/ 3013023 w 6295719"/>
              <a:gd name="connsiteY65" fmla="*/ 1729781 h 1867113"/>
              <a:gd name="connsiteX66" fmla="*/ 3159327 w 6295719"/>
              <a:gd name="connsiteY66" fmla="*/ 1757213 h 1867113"/>
              <a:gd name="connsiteX67" fmla="*/ 3287343 w 6295719"/>
              <a:gd name="connsiteY67" fmla="*/ 1766357 h 1867113"/>
              <a:gd name="connsiteX68" fmla="*/ 4000575 w 6295719"/>
              <a:gd name="connsiteY68" fmla="*/ 1775501 h 1867113"/>
              <a:gd name="connsiteX69" fmla="*/ 4494351 w 6295719"/>
              <a:gd name="connsiteY69" fmla="*/ 1720637 h 1867113"/>
              <a:gd name="connsiteX70" fmla="*/ 4521783 w 6295719"/>
              <a:gd name="connsiteY70" fmla="*/ 1684061 h 1867113"/>
              <a:gd name="connsiteX71" fmla="*/ 4540071 w 6295719"/>
              <a:gd name="connsiteY71" fmla="*/ 1638341 h 1867113"/>
              <a:gd name="connsiteX72" fmla="*/ 4832777 w 6295719"/>
              <a:gd name="connsiteY72" fmla="*/ 1621906 h 1867113"/>
              <a:gd name="connsiteX73" fmla="*/ 4989422 w 6295719"/>
              <a:gd name="connsiteY73" fmla="*/ 1593824 h 1867113"/>
              <a:gd name="connsiteX74" fmla="*/ 4995610 w 6295719"/>
              <a:gd name="connsiteY74" fmla="*/ 1509218 h 1867113"/>
              <a:gd name="connsiteX75" fmla="*/ 5124519 w 6295719"/>
              <a:gd name="connsiteY75" fmla="*/ 1484298 h 1867113"/>
              <a:gd name="connsiteX76" fmla="*/ 5303274 w 6295719"/>
              <a:gd name="connsiteY76" fmla="*/ 1441995 h 1867113"/>
              <a:gd name="connsiteX77" fmla="*/ 5362539 w 6295719"/>
              <a:gd name="connsiteY77" fmla="*/ 1379797 h 1867113"/>
              <a:gd name="connsiteX78" fmla="*/ 5507951 w 6295719"/>
              <a:gd name="connsiteY78" fmla="*/ 1356485 h 1867113"/>
              <a:gd name="connsiteX79" fmla="*/ 5507335 w 6295719"/>
              <a:gd name="connsiteY79" fmla="*/ 1291774 h 1867113"/>
              <a:gd name="connsiteX80" fmla="*/ 5335599 w 6295719"/>
              <a:gd name="connsiteY80" fmla="*/ 1290869 h 1867113"/>
              <a:gd name="connsiteX81" fmla="*/ 5582487 w 6295719"/>
              <a:gd name="connsiteY81" fmla="*/ 1217717 h 1867113"/>
              <a:gd name="connsiteX82" fmla="*/ 5655639 w 6295719"/>
              <a:gd name="connsiteY82" fmla="*/ 1126277 h 1867113"/>
              <a:gd name="connsiteX83" fmla="*/ 5637351 w 6295719"/>
              <a:gd name="connsiteY83" fmla="*/ 1089701 h 1867113"/>
              <a:gd name="connsiteX84" fmla="*/ 5783655 w 6295719"/>
              <a:gd name="connsiteY84" fmla="*/ 1053125 h 1867113"/>
              <a:gd name="connsiteX85" fmla="*/ 5875095 w 6295719"/>
              <a:gd name="connsiteY85" fmla="*/ 1025693 h 1867113"/>
              <a:gd name="connsiteX86" fmla="*/ 5747079 w 6295719"/>
              <a:gd name="connsiteY86" fmla="*/ 915965 h 1867113"/>
              <a:gd name="connsiteX87" fmla="*/ 5719647 w 6295719"/>
              <a:gd name="connsiteY87" fmla="*/ 879389 h 1867113"/>
              <a:gd name="connsiteX88" fmla="*/ 5801943 w 6295719"/>
              <a:gd name="connsiteY88" fmla="*/ 833669 h 1867113"/>
              <a:gd name="connsiteX89" fmla="*/ 5902527 w 6295719"/>
              <a:gd name="connsiteY89" fmla="*/ 787949 h 1867113"/>
              <a:gd name="connsiteX90" fmla="*/ 5984823 w 6295719"/>
              <a:gd name="connsiteY90" fmla="*/ 723941 h 1867113"/>
              <a:gd name="connsiteX91" fmla="*/ 6158559 w 6295719"/>
              <a:gd name="connsiteY91" fmla="*/ 586781 h 1867113"/>
              <a:gd name="connsiteX92" fmla="*/ 6268287 w 6295719"/>
              <a:gd name="connsiteY92" fmla="*/ 467909 h 1867113"/>
              <a:gd name="connsiteX93" fmla="*/ 6295719 w 6295719"/>
              <a:gd name="connsiteY93" fmla="*/ 440477 h 1867113"/>
              <a:gd name="connsiteX94" fmla="*/ 6094551 w 6295719"/>
              <a:gd name="connsiteY94" fmla="*/ 339893 h 1867113"/>
              <a:gd name="connsiteX95" fmla="*/ 6121983 w 6295719"/>
              <a:gd name="connsiteY95" fmla="*/ 294173 h 1867113"/>
              <a:gd name="connsiteX96" fmla="*/ 6112839 w 6295719"/>
              <a:gd name="connsiteY96" fmla="*/ 248453 h 1867113"/>
              <a:gd name="connsiteX97" fmla="*/ 6103695 w 6295719"/>
              <a:gd name="connsiteY97" fmla="*/ 193589 h 1867113"/>
              <a:gd name="connsiteX98" fmla="*/ 6021399 w 6295719"/>
              <a:gd name="connsiteY98" fmla="*/ 184445 h 1867113"/>
              <a:gd name="connsiteX99" fmla="*/ 5692215 w 6295719"/>
              <a:gd name="connsiteY99" fmla="*/ 175301 h 1867113"/>
              <a:gd name="connsiteX100" fmla="*/ 5646495 w 6295719"/>
              <a:gd name="connsiteY100" fmla="*/ 93005 h 1867113"/>
              <a:gd name="connsiteX101" fmla="*/ 5445327 w 6295719"/>
              <a:gd name="connsiteY101" fmla="*/ 38141 h 1867113"/>
              <a:gd name="connsiteX102" fmla="*/ 5427039 w 6295719"/>
              <a:gd name="connsiteY102" fmla="*/ 10709 h 1867113"/>
              <a:gd name="connsiteX103" fmla="*/ 5353887 w 6295719"/>
              <a:gd name="connsiteY103" fmla="*/ 19853 h 1867113"/>
              <a:gd name="connsiteX104" fmla="*/ 5326455 w 6295719"/>
              <a:gd name="connsiteY104" fmla="*/ 28997 h 1867113"/>
              <a:gd name="connsiteX105" fmla="*/ 5216727 w 6295719"/>
              <a:gd name="connsiteY105" fmla="*/ 47285 h 1867113"/>
              <a:gd name="connsiteX106" fmla="*/ 5088711 w 6295719"/>
              <a:gd name="connsiteY106" fmla="*/ 74717 h 1867113"/>
              <a:gd name="connsiteX107" fmla="*/ 4210887 w 6295719"/>
              <a:gd name="connsiteY107" fmla="*/ 83861 h 1867113"/>
              <a:gd name="connsiteX108" fmla="*/ 3936567 w 6295719"/>
              <a:gd name="connsiteY108" fmla="*/ 120437 h 1867113"/>
              <a:gd name="connsiteX109" fmla="*/ 3945711 w 6295719"/>
              <a:gd name="connsiteY109" fmla="*/ 93005 h 1867113"/>
              <a:gd name="connsiteX110" fmla="*/ 3963999 w 6295719"/>
              <a:gd name="connsiteY110" fmla="*/ 1565 h 1867113"/>
              <a:gd name="connsiteX111" fmla="*/ 3936567 w 6295719"/>
              <a:gd name="connsiteY111" fmla="*/ 10709 h 1867113"/>
              <a:gd name="connsiteX112" fmla="*/ 3909135 w 6295719"/>
              <a:gd name="connsiteY112" fmla="*/ 38141 h 1867113"/>
              <a:gd name="connsiteX113" fmla="*/ 3854271 w 6295719"/>
              <a:gd name="connsiteY113" fmla="*/ 47285 h 1867113"/>
              <a:gd name="connsiteX114" fmla="*/ 3717111 w 6295719"/>
              <a:gd name="connsiteY114" fmla="*/ 56429 h 1867113"/>
              <a:gd name="connsiteX115" fmla="*/ 3205047 w 6295719"/>
              <a:gd name="connsiteY115" fmla="*/ 65573 h 1867113"/>
              <a:gd name="connsiteX116" fmla="*/ 3058743 w 6295719"/>
              <a:gd name="connsiteY116" fmla="*/ 138725 h 1867113"/>
              <a:gd name="connsiteX117" fmla="*/ 3013023 w 6295719"/>
              <a:gd name="connsiteY117" fmla="*/ 157013 h 1867113"/>
              <a:gd name="connsiteX118" fmla="*/ 2939871 w 6295719"/>
              <a:gd name="connsiteY118" fmla="*/ 193589 h 1867113"/>
              <a:gd name="connsiteX119" fmla="*/ 2848431 w 6295719"/>
              <a:gd name="connsiteY119" fmla="*/ 211877 h 1867113"/>
              <a:gd name="connsiteX120" fmla="*/ 2107767 w 6295719"/>
              <a:gd name="connsiteY120" fmla="*/ 202733 h 1867113"/>
              <a:gd name="connsiteX121" fmla="*/ 1906599 w 6295719"/>
              <a:gd name="connsiteY121" fmla="*/ 202733 h 1867113"/>
              <a:gd name="connsiteX122" fmla="*/ 1952319 w 6295719"/>
              <a:gd name="connsiteY122" fmla="*/ 211877 h 1867113"/>
              <a:gd name="connsiteX123" fmla="*/ 1879167 w 6295719"/>
              <a:gd name="connsiteY123" fmla="*/ 230165 h 1867113"/>
              <a:gd name="connsiteX124" fmla="*/ 1696287 w 6295719"/>
              <a:gd name="connsiteY124" fmla="*/ 202733 h 1867113"/>
              <a:gd name="connsiteX125" fmla="*/ 1431111 w 6295719"/>
              <a:gd name="connsiteY125" fmla="*/ 120437 h 1867113"/>
              <a:gd name="connsiteX126" fmla="*/ 1431111 w 6295719"/>
              <a:gd name="connsiteY126" fmla="*/ 102149 h 1867113"/>
              <a:gd name="connsiteX0" fmla="*/ 1310214 w 6174822"/>
              <a:gd name="connsiteY0" fmla="*/ 102149 h 1867113"/>
              <a:gd name="connsiteX1" fmla="*/ 1182198 w 6174822"/>
              <a:gd name="connsiteY1" fmla="*/ 93005 h 1867113"/>
              <a:gd name="connsiteX2" fmla="*/ 1145622 w 6174822"/>
              <a:gd name="connsiteY2" fmla="*/ 83861 h 1867113"/>
              <a:gd name="connsiteX3" fmla="*/ 1099902 w 6174822"/>
              <a:gd name="connsiteY3" fmla="*/ 74717 h 1867113"/>
              <a:gd name="connsiteX4" fmla="*/ 1090758 w 6174822"/>
              <a:gd name="connsiteY4" fmla="*/ 102149 h 1867113"/>
              <a:gd name="connsiteX5" fmla="*/ 1209630 w 6174822"/>
              <a:gd name="connsiteY5" fmla="*/ 157013 h 1867113"/>
              <a:gd name="connsiteX6" fmla="*/ 1045038 w 6174822"/>
              <a:gd name="connsiteY6" fmla="*/ 193589 h 1867113"/>
              <a:gd name="connsiteX7" fmla="*/ 1017606 w 6174822"/>
              <a:gd name="connsiteY7" fmla="*/ 211877 h 1867113"/>
              <a:gd name="connsiteX8" fmla="*/ 962742 w 6174822"/>
              <a:gd name="connsiteY8" fmla="*/ 257597 h 1867113"/>
              <a:gd name="connsiteX9" fmla="*/ 971886 w 6174822"/>
              <a:gd name="connsiteY9" fmla="*/ 303317 h 1867113"/>
              <a:gd name="connsiteX10" fmla="*/ 1008462 w 6174822"/>
              <a:gd name="connsiteY10" fmla="*/ 312461 h 1867113"/>
              <a:gd name="connsiteX11" fmla="*/ 944454 w 6174822"/>
              <a:gd name="connsiteY11" fmla="*/ 321605 h 1867113"/>
              <a:gd name="connsiteX12" fmla="*/ 834726 w 6174822"/>
              <a:gd name="connsiteY12" fmla="*/ 339893 h 1867113"/>
              <a:gd name="connsiteX13" fmla="*/ 779862 w 6174822"/>
              <a:gd name="connsiteY13" fmla="*/ 367325 h 1867113"/>
              <a:gd name="connsiteX14" fmla="*/ 798150 w 6174822"/>
              <a:gd name="connsiteY14" fmla="*/ 394757 h 1867113"/>
              <a:gd name="connsiteX15" fmla="*/ 843870 w 6174822"/>
              <a:gd name="connsiteY15" fmla="*/ 422189 h 1867113"/>
              <a:gd name="connsiteX16" fmla="*/ 853014 w 6174822"/>
              <a:gd name="connsiteY16" fmla="*/ 449621 h 1867113"/>
              <a:gd name="connsiteX17" fmla="*/ 679278 w 6174822"/>
              <a:gd name="connsiteY17" fmla="*/ 495341 h 1867113"/>
              <a:gd name="connsiteX18" fmla="*/ 697566 w 6174822"/>
              <a:gd name="connsiteY18" fmla="*/ 531917 h 1867113"/>
              <a:gd name="connsiteX19" fmla="*/ 807294 w 6174822"/>
              <a:gd name="connsiteY19" fmla="*/ 678221 h 1867113"/>
              <a:gd name="connsiteX20" fmla="*/ 743286 w 6174822"/>
              <a:gd name="connsiteY20" fmla="*/ 778805 h 1867113"/>
              <a:gd name="connsiteX21" fmla="*/ 752430 w 6174822"/>
              <a:gd name="connsiteY21" fmla="*/ 888533 h 1867113"/>
              <a:gd name="connsiteX22" fmla="*/ 770718 w 6174822"/>
              <a:gd name="connsiteY22" fmla="*/ 961685 h 1867113"/>
              <a:gd name="connsiteX23" fmla="*/ 761574 w 6174822"/>
              <a:gd name="connsiteY23" fmla="*/ 1016549 h 1867113"/>
              <a:gd name="connsiteX24" fmla="*/ 706710 w 6174822"/>
              <a:gd name="connsiteY24" fmla="*/ 1034837 h 1867113"/>
              <a:gd name="connsiteX25" fmla="*/ 660990 w 6174822"/>
              <a:gd name="connsiteY25" fmla="*/ 1043981 h 1867113"/>
              <a:gd name="connsiteX26" fmla="*/ 578694 w 6174822"/>
              <a:gd name="connsiteY26" fmla="*/ 1071413 h 1867113"/>
              <a:gd name="connsiteX27" fmla="*/ 505542 w 6174822"/>
              <a:gd name="connsiteY27" fmla="*/ 1089701 h 1867113"/>
              <a:gd name="connsiteX28" fmla="*/ 403659 w 6174822"/>
              <a:gd name="connsiteY28" fmla="*/ 1125786 h 1867113"/>
              <a:gd name="connsiteX29" fmla="*/ 265112 w 6174822"/>
              <a:gd name="connsiteY29" fmla="*/ 1158035 h 1867113"/>
              <a:gd name="connsiteX30" fmla="*/ 158070 w 6174822"/>
              <a:gd name="connsiteY30" fmla="*/ 1190285 h 1867113"/>
              <a:gd name="connsiteX31" fmla="*/ 99523 w 6174822"/>
              <a:gd name="connsiteY31" fmla="*/ 1085081 h 1867113"/>
              <a:gd name="connsiteX32" fmla="*/ 2622 w 6174822"/>
              <a:gd name="connsiteY32" fmla="*/ 1290869 h 1867113"/>
              <a:gd name="connsiteX33" fmla="*/ 30054 w 6174822"/>
              <a:gd name="connsiteY33" fmla="*/ 1300013 h 1867113"/>
              <a:gd name="connsiteX34" fmla="*/ 75774 w 6174822"/>
              <a:gd name="connsiteY34" fmla="*/ 1318301 h 1867113"/>
              <a:gd name="connsiteX35" fmla="*/ 139782 w 6174822"/>
              <a:gd name="connsiteY35" fmla="*/ 1309157 h 1867113"/>
              <a:gd name="connsiteX36" fmla="*/ 167214 w 6174822"/>
              <a:gd name="connsiteY36" fmla="*/ 1300013 h 1867113"/>
              <a:gd name="connsiteX37" fmla="*/ 313518 w 6174822"/>
              <a:gd name="connsiteY37" fmla="*/ 1354877 h 1867113"/>
              <a:gd name="connsiteX38" fmla="*/ 350094 w 6174822"/>
              <a:gd name="connsiteY38" fmla="*/ 1391453 h 1867113"/>
              <a:gd name="connsiteX39" fmla="*/ 249510 w 6174822"/>
              <a:gd name="connsiteY39" fmla="*/ 1446317 h 1867113"/>
              <a:gd name="connsiteX40" fmla="*/ 350094 w 6174822"/>
              <a:gd name="connsiteY40" fmla="*/ 1464605 h 1867113"/>
              <a:gd name="connsiteX41" fmla="*/ 377526 w 6174822"/>
              <a:gd name="connsiteY41" fmla="*/ 1473749 h 1867113"/>
              <a:gd name="connsiteX42" fmla="*/ 359238 w 6174822"/>
              <a:gd name="connsiteY42" fmla="*/ 1519469 h 1867113"/>
              <a:gd name="connsiteX43" fmla="*/ 423246 w 6174822"/>
              <a:gd name="connsiteY43" fmla="*/ 1601765 h 1867113"/>
              <a:gd name="connsiteX44" fmla="*/ 505542 w 6174822"/>
              <a:gd name="connsiteY44" fmla="*/ 1638341 h 1867113"/>
              <a:gd name="connsiteX45" fmla="*/ 752430 w 6174822"/>
              <a:gd name="connsiteY45" fmla="*/ 1684061 h 1867113"/>
              <a:gd name="connsiteX46" fmla="*/ 853014 w 6174822"/>
              <a:gd name="connsiteY46" fmla="*/ 1711493 h 1867113"/>
              <a:gd name="connsiteX47" fmla="*/ 1063326 w 6174822"/>
              <a:gd name="connsiteY47" fmla="*/ 1702349 h 1867113"/>
              <a:gd name="connsiteX48" fmla="*/ 1145622 w 6174822"/>
              <a:gd name="connsiteY48" fmla="*/ 1711493 h 1867113"/>
              <a:gd name="connsiteX49" fmla="*/ 1017606 w 6174822"/>
              <a:gd name="connsiteY49" fmla="*/ 1766357 h 1867113"/>
              <a:gd name="connsiteX50" fmla="*/ 981030 w 6174822"/>
              <a:gd name="connsiteY50" fmla="*/ 1775501 h 1867113"/>
              <a:gd name="connsiteX51" fmla="*/ 1063326 w 6174822"/>
              <a:gd name="connsiteY51" fmla="*/ 1793789 h 1867113"/>
              <a:gd name="connsiteX52" fmla="*/ 1072470 w 6174822"/>
              <a:gd name="connsiteY52" fmla="*/ 1848653 h 1867113"/>
              <a:gd name="connsiteX53" fmla="*/ 1173054 w 6174822"/>
              <a:gd name="connsiteY53" fmla="*/ 1857797 h 1867113"/>
              <a:gd name="connsiteX54" fmla="*/ 1273638 w 6174822"/>
              <a:gd name="connsiteY54" fmla="*/ 1848653 h 1867113"/>
              <a:gd name="connsiteX55" fmla="*/ 1319358 w 6174822"/>
              <a:gd name="connsiteY55" fmla="*/ 1866941 h 1867113"/>
              <a:gd name="connsiteX56" fmla="*/ 1611966 w 6174822"/>
              <a:gd name="connsiteY56" fmla="*/ 1802933 h 1867113"/>
              <a:gd name="connsiteX57" fmla="*/ 1666830 w 6174822"/>
              <a:gd name="connsiteY57" fmla="*/ 1793789 h 1867113"/>
              <a:gd name="connsiteX58" fmla="*/ 1776558 w 6174822"/>
              <a:gd name="connsiteY58" fmla="*/ 1748069 h 1867113"/>
              <a:gd name="connsiteX59" fmla="*/ 1895430 w 6174822"/>
              <a:gd name="connsiteY59" fmla="*/ 1738925 h 1867113"/>
              <a:gd name="connsiteX60" fmla="*/ 1977726 w 6174822"/>
              <a:gd name="connsiteY60" fmla="*/ 1729781 h 1867113"/>
              <a:gd name="connsiteX61" fmla="*/ 2096598 w 6174822"/>
              <a:gd name="connsiteY61" fmla="*/ 1802933 h 1867113"/>
              <a:gd name="connsiteX62" fmla="*/ 2562942 w 6174822"/>
              <a:gd name="connsiteY62" fmla="*/ 1693205 h 1867113"/>
              <a:gd name="connsiteX63" fmla="*/ 2764110 w 6174822"/>
              <a:gd name="connsiteY63" fmla="*/ 1702349 h 1867113"/>
              <a:gd name="connsiteX64" fmla="*/ 2892126 w 6174822"/>
              <a:gd name="connsiteY64" fmla="*/ 1729781 h 1867113"/>
              <a:gd name="connsiteX65" fmla="*/ 3038430 w 6174822"/>
              <a:gd name="connsiteY65" fmla="*/ 1757213 h 1867113"/>
              <a:gd name="connsiteX66" fmla="*/ 3166446 w 6174822"/>
              <a:gd name="connsiteY66" fmla="*/ 1766357 h 1867113"/>
              <a:gd name="connsiteX67" fmla="*/ 3879678 w 6174822"/>
              <a:gd name="connsiteY67" fmla="*/ 1775501 h 1867113"/>
              <a:gd name="connsiteX68" fmla="*/ 4373454 w 6174822"/>
              <a:gd name="connsiteY68" fmla="*/ 1720637 h 1867113"/>
              <a:gd name="connsiteX69" fmla="*/ 4400886 w 6174822"/>
              <a:gd name="connsiteY69" fmla="*/ 1684061 h 1867113"/>
              <a:gd name="connsiteX70" fmla="*/ 4419174 w 6174822"/>
              <a:gd name="connsiteY70" fmla="*/ 1638341 h 1867113"/>
              <a:gd name="connsiteX71" fmla="*/ 4711880 w 6174822"/>
              <a:gd name="connsiteY71" fmla="*/ 1621906 h 1867113"/>
              <a:gd name="connsiteX72" fmla="*/ 4868525 w 6174822"/>
              <a:gd name="connsiteY72" fmla="*/ 1593824 h 1867113"/>
              <a:gd name="connsiteX73" fmla="*/ 4874713 w 6174822"/>
              <a:gd name="connsiteY73" fmla="*/ 1509218 h 1867113"/>
              <a:gd name="connsiteX74" fmla="*/ 5003622 w 6174822"/>
              <a:gd name="connsiteY74" fmla="*/ 1484298 h 1867113"/>
              <a:gd name="connsiteX75" fmla="*/ 5182377 w 6174822"/>
              <a:gd name="connsiteY75" fmla="*/ 1441995 h 1867113"/>
              <a:gd name="connsiteX76" fmla="*/ 5241642 w 6174822"/>
              <a:gd name="connsiteY76" fmla="*/ 1379797 h 1867113"/>
              <a:gd name="connsiteX77" fmla="*/ 5387054 w 6174822"/>
              <a:gd name="connsiteY77" fmla="*/ 1356485 h 1867113"/>
              <a:gd name="connsiteX78" fmla="*/ 5386438 w 6174822"/>
              <a:gd name="connsiteY78" fmla="*/ 1291774 h 1867113"/>
              <a:gd name="connsiteX79" fmla="*/ 5214702 w 6174822"/>
              <a:gd name="connsiteY79" fmla="*/ 1290869 h 1867113"/>
              <a:gd name="connsiteX80" fmla="*/ 5461590 w 6174822"/>
              <a:gd name="connsiteY80" fmla="*/ 1217717 h 1867113"/>
              <a:gd name="connsiteX81" fmla="*/ 5534742 w 6174822"/>
              <a:gd name="connsiteY81" fmla="*/ 1126277 h 1867113"/>
              <a:gd name="connsiteX82" fmla="*/ 5516454 w 6174822"/>
              <a:gd name="connsiteY82" fmla="*/ 1089701 h 1867113"/>
              <a:gd name="connsiteX83" fmla="*/ 5662758 w 6174822"/>
              <a:gd name="connsiteY83" fmla="*/ 1053125 h 1867113"/>
              <a:gd name="connsiteX84" fmla="*/ 5754198 w 6174822"/>
              <a:gd name="connsiteY84" fmla="*/ 1025693 h 1867113"/>
              <a:gd name="connsiteX85" fmla="*/ 5626182 w 6174822"/>
              <a:gd name="connsiteY85" fmla="*/ 915965 h 1867113"/>
              <a:gd name="connsiteX86" fmla="*/ 5598750 w 6174822"/>
              <a:gd name="connsiteY86" fmla="*/ 879389 h 1867113"/>
              <a:gd name="connsiteX87" fmla="*/ 5681046 w 6174822"/>
              <a:gd name="connsiteY87" fmla="*/ 833669 h 1867113"/>
              <a:gd name="connsiteX88" fmla="*/ 5781630 w 6174822"/>
              <a:gd name="connsiteY88" fmla="*/ 787949 h 1867113"/>
              <a:gd name="connsiteX89" fmla="*/ 5863926 w 6174822"/>
              <a:gd name="connsiteY89" fmla="*/ 723941 h 1867113"/>
              <a:gd name="connsiteX90" fmla="*/ 6037662 w 6174822"/>
              <a:gd name="connsiteY90" fmla="*/ 586781 h 1867113"/>
              <a:gd name="connsiteX91" fmla="*/ 6147390 w 6174822"/>
              <a:gd name="connsiteY91" fmla="*/ 467909 h 1867113"/>
              <a:gd name="connsiteX92" fmla="*/ 6174822 w 6174822"/>
              <a:gd name="connsiteY92" fmla="*/ 440477 h 1867113"/>
              <a:gd name="connsiteX93" fmla="*/ 5973654 w 6174822"/>
              <a:gd name="connsiteY93" fmla="*/ 339893 h 1867113"/>
              <a:gd name="connsiteX94" fmla="*/ 6001086 w 6174822"/>
              <a:gd name="connsiteY94" fmla="*/ 294173 h 1867113"/>
              <a:gd name="connsiteX95" fmla="*/ 5991942 w 6174822"/>
              <a:gd name="connsiteY95" fmla="*/ 248453 h 1867113"/>
              <a:gd name="connsiteX96" fmla="*/ 5982798 w 6174822"/>
              <a:gd name="connsiteY96" fmla="*/ 193589 h 1867113"/>
              <a:gd name="connsiteX97" fmla="*/ 5900502 w 6174822"/>
              <a:gd name="connsiteY97" fmla="*/ 184445 h 1867113"/>
              <a:gd name="connsiteX98" fmla="*/ 5571318 w 6174822"/>
              <a:gd name="connsiteY98" fmla="*/ 175301 h 1867113"/>
              <a:gd name="connsiteX99" fmla="*/ 5525598 w 6174822"/>
              <a:gd name="connsiteY99" fmla="*/ 93005 h 1867113"/>
              <a:gd name="connsiteX100" fmla="*/ 5324430 w 6174822"/>
              <a:gd name="connsiteY100" fmla="*/ 38141 h 1867113"/>
              <a:gd name="connsiteX101" fmla="*/ 5306142 w 6174822"/>
              <a:gd name="connsiteY101" fmla="*/ 10709 h 1867113"/>
              <a:gd name="connsiteX102" fmla="*/ 5232990 w 6174822"/>
              <a:gd name="connsiteY102" fmla="*/ 19853 h 1867113"/>
              <a:gd name="connsiteX103" fmla="*/ 5205558 w 6174822"/>
              <a:gd name="connsiteY103" fmla="*/ 28997 h 1867113"/>
              <a:gd name="connsiteX104" fmla="*/ 5095830 w 6174822"/>
              <a:gd name="connsiteY104" fmla="*/ 47285 h 1867113"/>
              <a:gd name="connsiteX105" fmla="*/ 4967814 w 6174822"/>
              <a:gd name="connsiteY105" fmla="*/ 74717 h 1867113"/>
              <a:gd name="connsiteX106" fmla="*/ 4089990 w 6174822"/>
              <a:gd name="connsiteY106" fmla="*/ 83861 h 1867113"/>
              <a:gd name="connsiteX107" fmla="*/ 3815670 w 6174822"/>
              <a:gd name="connsiteY107" fmla="*/ 120437 h 1867113"/>
              <a:gd name="connsiteX108" fmla="*/ 3824814 w 6174822"/>
              <a:gd name="connsiteY108" fmla="*/ 93005 h 1867113"/>
              <a:gd name="connsiteX109" fmla="*/ 3843102 w 6174822"/>
              <a:gd name="connsiteY109" fmla="*/ 1565 h 1867113"/>
              <a:gd name="connsiteX110" fmla="*/ 3815670 w 6174822"/>
              <a:gd name="connsiteY110" fmla="*/ 10709 h 1867113"/>
              <a:gd name="connsiteX111" fmla="*/ 3788238 w 6174822"/>
              <a:gd name="connsiteY111" fmla="*/ 38141 h 1867113"/>
              <a:gd name="connsiteX112" fmla="*/ 3733374 w 6174822"/>
              <a:gd name="connsiteY112" fmla="*/ 47285 h 1867113"/>
              <a:gd name="connsiteX113" fmla="*/ 3596214 w 6174822"/>
              <a:gd name="connsiteY113" fmla="*/ 56429 h 1867113"/>
              <a:gd name="connsiteX114" fmla="*/ 3084150 w 6174822"/>
              <a:gd name="connsiteY114" fmla="*/ 65573 h 1867113"/>
              <a:gd name="connsiteX115" fmla="*/ 2937846 w 6174822"/>
              <a:gd name="connsiteY115" fmla="*/ 138725 h 1867113"/>
              <a:gd name="connsiteX116" fmla="*/ 2892126 w 6174822"/>
              <a:gd name="connsiteY116" fmla="*/ 157013 h 1867113"/>
              <a:gd name="connsiteX117" fmla="*/ 2818974 w 6174822"/>
              <a:gd name="connsiteY117" fmla="*/ 193589 h 1867113"/>
              <a:gd name="connsiteX118" fmla="*/ 2727534 w 6174822"/>
              <a:gd name="connsiteY118" fmla="*/ 211877 h 1867113"/>
              <a:gd name="connsiteX119" fmla="*/ 1986870 w 6174822"/>
              <a:gd name="connsiteY119" fmla="*/ 202733 h 1867113"/>
              <a:gd name="connsiteX120" fmla="*/ 1785702 w 6174822"/>
              <a:gd name="connsiteY120" fmla="*/ 202733 h 1867113"/>
              <a:gd name="connsiteX121" fmla="*/ 1831422 w 6174822"/>
              <a:gd name="connsiteY121" fmla="*/ 211877 h 1867113"/>
              <a:gd name="connsiteX122" fmla="*/ 1758270 w 6174822"/>
              <a:gd name="connsiteY122" fmla="*/ 230165 h 1867113"/>
              <a:gd name="connsiteX123" fmla="*/ 1575390 w 6174822"/>
              <a:gd name="connsiteY123" fmla="*/ 202733 h 1867113"/>
              <a:gd name="connsiteX124" fmla="*/ 1310214 w 6174822"/>
              <a:gd name="connsiteY124" fmla="*/ 120437 h 1867113"/>
              <a:gd name="connsiteX125" fmla="*/ 1310214 w 6174822"/>
              <a:gd name="connsiteY125" fmla="*/ 102149 h 1867113"/>
              <a:gd name="connsiteX0" fmla="*/ 1313804 w 6178412"/>
              <a:gd name="connsiteY0" fmla="*/ 102149 h 1867113"/>
              <a:gd name="connsiteX1" fmla="*/ 1185788 w 6178412"/>
              <a:gd name="connsiteY1" fmla="*/ 93005 h 1867113"/>
              <a:gd name="connsiteX2" fmla="*/ 1149212 w 6178412"/>
              <a:gd name="connsiteY2" fmla="*/ 83861 h 1867113"/>
              <a:gd name="connsiteX3" fmla="*/ 1103492 w 6178412"/>
              <a:gd name="connsiteY3" fmla="*/ 74717 h 1867113"/>
              <a:gd name="connsiteX4" fmla="*/ 1094348 w 6178412"/>
              <a:gd name="connsiteY4" fmla="*/ 102149 h 1867113"/>
              <a:gd name="connsiteX5" fmla="*/ 1213220 w 6178412"/>
              <a:gd name="connsiteY5" fmla="*/ 157013 h 1867113"/>
              <a:gd name="connsiteX6" fmla="*/ 1048628 w 6178412"/>
              <a:gd name="connsiteY6" fmla="*/ 193589 h 1867113"/>
              <a:gd name="connsiteX7" fmla="*/ 1021196 w 6178412"/>
              <a:gd name="connsiteY7" fmla="*/ 211877 h 1867113"/>
              <a:gd name="connsiteX8" fmla="*/ 966332 w 6178412"/>
              <a:gd name="connsiteY8" fmla="*/ 257597 h 1867113"/>
              <a:gd name="connsiteX9" fmla="*/ 975476 w 6178412"/>
              <a:gd name="connsiteY9" fmla="*/ 303317 h 1867113"/>
              <a:gd name="connsiteX10" fmla="*/ 1012052 w 6178412"/>
              <a:gd name="connsiteY10" fmla="*/ 312461 h 1867113"/>
              <a:gd name="connsiteX11" fmla="*/ 948044 w 6178412"/>
              <a:gd name="connsiteY11" fmla="*/ 321605 h 1867113"/>
              <a:gd name="connsiteX12" fmla="*/ 838316 w 6178412"/>
              <a:gd name="connsiteY12" fmla="*/ 339893 h 1867113"/>
              <a:gd name="connsiteX13" fmla="*/ 783452 w 6178412"/>
              <a:gd name="connsiteY13" fmla="*/ 367325 h 1867113"/>
              <a:gd name="connsiteX14" fmla="*/ 801740 w 6178412"/>
              <a:gd name="connsiteY14" fmla="*/ 394757 h 1867113"/>
              <a:gd name="connsiteX15" fmla="*/ 847460 w 6178412"/>
              <a:gd name="connsiteY15" fmla="*/ 422189 h 1867113"/>
              <a:gd name="connsiteX16" fmla="*/ 856604 w 6178412"/>
              <a:gd name="connsiteY16" fmla="*/ 449621 h 1867113"/>
              <a:gd name="connsiteX17" fmla="*/ 682868 w 6178412"/>
              <a:gd name="connsiteY17" fmla="*/ 495341 h 1867113"/>
              <a:gd name="connsiteX18" fmla="*/ 701156 w 6178412"/>
              <a:gd name="connsiteY18" fmla="*/ 531917 h 1867113"/>
              <a:gd name="connsiteX19" fmla="*/ 810884 w 6178412"/>
              <a:gd name="connsiteY19" fmla="*/ 678221 h 1867113"/>
              <a:gd name="connsiteX20" fmla="*/ 746876 w 6178412"/>
              <a:gd name="connsiteY20" fmla="*/ 778805 h 1867113"/>
              <a:gd name="connsiteX21" fmla="*/ 756020 w 6178412"/>
              <a:gd name="connsiteY21" fmla="*/ 888533 h 1867113"/>
              <a:gd name="connsiteX22" fmla="*/ 774308 w 6178412"/>
              <a:gd name="connsiteY22" fmla="*/ 961685 h 1867113"/>
              <a:gd name="connsiteX23" fmla="*/ 765164 w 6178412"/>
              <a:gd name="connsiteY23" fmla="*/ 1016549 h 1867113"/>
              <a:gd name="connsiteX24" fmla="*/ 710300 w 6178412"/>
              <a:gd name="connsiteY24" fmla="*/ 1034837 h 1867113"/>
              <a:gd name="connsiteX25" fmla="*/ 664580 w 6178412"/>
              <a:gd name="connsiteY25" fmla="*/ 1043981 h 1867113"/>
              <a:gd name="connsiteX26" fmla="*/ 582284 w 6178412"/>
              <a:gd name="connsiteY26" fmla="*/ 1071413 h 1867113"/>
              <a:gd name="connsiteX27" fmla="*/ 509132 w 6178412"/>
              <a:gd name="connsiteY27" fmla="*/ 1089701 h 1867113"/>
              <a:gd name="connsiteX28" fmla="*/ 407249 w 6178412"/>
              <a:gd name="connsiteY28" fmla="*/ 1125786 h 1867113"/>
              <a:gd name="connsiteX29" fmla="*/ 268702 w 6178412"/>
              <a:gd name="connsiteY29" fmla="*/ 1158035 h 1867113"/>
              <a:gd name="connsiteX30" fmla="*/ 161660 w 6178412"/>
              <a:gd name="connsiteY30" fmla="*/ 1190285 h 1867113"/>
              <a:gd name="connsiteX31" fmla="*/ 6212 w 6178412"/>
              <a:gd name="connsiteY31" fmla="*/ 1290869 h 1867113"/>
              <a:gd name="connsiteX32" fmla="*/ 33644 w 6178412"/>
              <a:gd name="connsiteY32" fmla="*/ 1300013 h 1867113"/>
              <a:gd name="connsiteX33" fmla="*/ 79364 w 6178412"/>
              <a:gd name="connsiteY33" fmla="*/ 1318301 h 1867113"/>
              <a:gd name="connsiteX34" fmla="*/ 143372 w 6178412"/>
              <a:gd name="connsiteY34" fmla="*/ 1309157 h 1867113"/>
              <a:gd name="connsiteX35" fmla="*/ 170804 w 6178412"/>
              <a:gd name="connsiteY35" fmla="*/ 1300013 h 1867113"/>
              <a:gd name="connsiteX36" fmla="*/ 317108 w 6178412"/>
              <a:gd name="connsiteY36" fmla="*/ 1354877 h 1867113"/>
              <a:gd name="connsiteX37" fmla="*/ 353684 w 6178412"/>
              <a:gd name="connsiteY37" fmla="*/ 1391453 h 1867113"/>
              <a:gd name="connsiteX38" fmla="*/ 253100 w 6178412"/>
              <a:gd name="connsiteY38" fmla="*/ 1446317 h 1867113"/>
              <a:gd name="connsiteX39" fmla="*/ 353684 w 6178412"/>
              <a:gd name="connsiteY39" fmla="*/ 1464605 h 1867113"/>
              <a:gd name="connsiteX40" fmla="*/ 381116 w 6178412"/>
              <a:gd name="connsiteY40" fmla="*/ 1473749 h 1867113"/>
              <a:gd name="connsiteX41" fmla="*/ 362828 w 6178412"/>
              <a:gd name="connsiteY41" fmla="*/ 1519469 h 1867113"/>
              <a:gd name="connsiteX42" fmla="*/ 426836 w 6178412"/>
              <a:gd name="connsiteY42" fmla="*/ 1601765 h 1867113"/>
              <a:gd name="connsiteX43" fmla="*/ 509132 w 6178412"/>
              <a:gd name="connsiteY43" fmla="*/ 1638341 h 1867113"/>
              <a:gd name="connsiteX44" fmla="*/ 756020 w 6178412"/>
              <a:gd name="connsiteY44" fmla="*/ 1684061 h 1867113"/>
              <a:gd name="connsiteX45" fmla="*/ 856604 w 6178412"/>
              <a:gd name="connsiteY45" fmla="*/ 1711493 h 1867113"/>
              <a:gd name="connsiteX46" fmla="*/ 1066916 w 6178412"/>
              <a:gd name="connsiteY46" fmla="*/ 1702349 h 1867113"/>
              <a:gd name="connsiteX47" fmla="*/ 1149212 w 6178412"/>
              <a:gd name="connsiteY47" fmla="*/ 1711493 h 1867113"/>
              <a:gd name="connsiteX48" fmla="*/ 1021196 w 6178412"/>
              <a:gd name="connsiteY48" fmla="*/ 1766357 h 1867113"/>
              <a:gd name="connsiteX49" fmla="*/ 984620 w 6178412"/>
              <a:gd name="connsiteY49" fmla="*/ 1775501 h 1867113"/>
              <a:gd name="connsiteX50" fmla="*/ 1066916 w 6178412"/>
              <a:gd name="connsiteY50" fmla="*/ 1793789 h 1867113"/>
              <a:gd name="connsiteX51" fmla="*/ 1076060 w 6178412"/>
              <a:gd name="connsiteY51" fmla="*/ 1848653 h 1867113"/>
              <a:gd name="connsiteX52" fmla="*/ 1176644 w 6178412"/>
              <a:gd name="connsiteY52" fmla="*/ 1857797 h 1867113"/>
              <a:gd name="connsiteX53" fmla="*/ 1277228 w 6178412"/>
              <a:gd name="connsiteY53" fmla="*/ 1848653 h 1867113"/>
              <a:gd name="connsiteX54" fmla="*/ 1322948 w 6178412"/>
              <a:gd name="connsiteY54" fmla="*/ 1866941 h 1867113"/>
              <a:gd name="connsiteX55" fmla="*/ 1615556 w 6178412"/>
              <a:gd name="connsiteY55" fmla="*/ 1802933 h 1867113"/>
              <a:gd name="connsiteX56" fmla="*/ 1670420 w 6178412"/>
              <a:gd name="connsiteY56" fmla="*/ 1793789 h 1867113"/>
              <a:gd name="connsiteX57" fmla="*/ 1780148 w 6178412"/>
              <a:gd name="connsiteY57" fmla="*/ 1748069 h 1867113"/>
              <a:gd name="connsiteX58" fmla="*/ 1899020 w 6178412"/>
              <a:gd name="connsiteY58" fmla="*/ 1738925 h 1867113"/>
              <a:gd name="connsiteX59" fmla="*/ 1981316 w 6178412"/>
              <a:gd name="connsiteY59" fmla="*/ 1729781 h 1867113"/>
              <a:gd name="connsiteX60" fmla="*/ 2100188 w 6178412"/>
              <a:gd name="connsiteY60" fmla="*/ 1802933 h 1867113"/>
              <a:gd name="connsiteX61" fmla="*/ 2566532 w 6178412"/>
              <a:gd name="connsiteY61" fmla="*/ 1693205 h 1867113"/>
              <a:gd name="connsiteX62" fmla="*/ 2767700 w 6178412"/>
              <a:gd name="connsiteY62" fmla="*/ 1702349 h 1867113"/>
              <a:gd name="connsiteX63" fmla="*/ 2895716 w 6178412"/>
              <a:gd name="connsiteY63" fmla="*/ 1729781 h 1867113"/>
              <a:gd name="connsiteX64" fmla="*/ 3042020 w 6178412"/>
              <a:gd name="connsiteY64" fmla="*/ 1757213 h 1867113"/>
              <a:gd name="connsiteX65" fmla="*/ 3170036 w 6178412"/>
              <a:gd name="connsiteY65" fmla="*/ 1766357 h 1867113"/>
              <a:gd name="connsiteX66" fmla="*/ 3883268 w 6178412"/>
              <a:gd name="connsiteY66" fmla="*/ 1775501 h 1867113"/>
              <a:gd name="connsiteX67" fmla="*/ 4377044 w 6178412"/>
              <a:gd name="connsiteY67" fmla="*/ 1720637 h 1867113"/>
              <a:gd name="connsiteX68" fmla="*/ 4404476 w 6178412"/>
              <a:gd name="connsiteY68" fmla="*/ 1684061 h 1867113"/>
              <a:gd name="connsiteX69" fmla="*/ 4422764 w 6178412"/>
              <a:gd name="connsiteY69" fmla="*/ 1638341 h 1867113"/>
              <a:gd name="connsiteX70" fmla="*/ 4715470 w 6178412"/>
              <a:gd name="connsiteY70" fmla="*/ 1621906 h 1867113"/>
              <a:gd name="connsiteX71" fmla="*/ 4872115 w 6178412"/>
              <a:gd name="connsiteY71" fmla="*/ 1593824 h 1867113"/>
              <a:gd name="connsiteX72" fmla="*/ 4878303 w 6178412"/>
              <a:gd name="connsiteY72" fmla="*/ 1509218 h 1867113"/>
              <a:gd name="connsiteX73" fmla="*/ 5007212 w 6178412"/>
              <a:gd name="connsiteY73" fmla="*/ 1484298 h 1867113"/>
              <a:gd name="connsiteX74" fmla="*/ 5185967 w 6178412"/>
              <a:gd name="connsiteY74" fmla="*/ 1441995 h 1867113"/>
              <a:gd name="connsiteX75" fmla="*/ 5245232 w 6178412"/>
              <a:gd name="connsiteY75" fmla="*/ 1379797 h 1867113"/>
              <a:gd name="connsiteX76" fmla="*/ 5390644 w 6178412"/>
              <a:gd name="connsiteY76" fmla="*/ 1356485 h 1867113"/>
              <a:gd name="connsiteX77" fmla="*/ 5390028 w 6178412"/>
              <a:gd name="connsiteY77" fmla="*/ 1291774 h 1867113"/>
              <a:gd name="connsiteX78" fmla="*/ 5218292 w 6178412"/>
              <a:gd name="connsiteY78" fmla="*/ 1290869 h 1867113"/>
              <a:gd name="connsiteX79" fmla="*/ 5465180 w 6178412"/>
              <a:gd name="connsiteY79" fmla="*/ 1217717 h 1867113"/>
              <a:gd name="connsiteX80" fmla="*/ 5538332 w 6178412"/>
              <a:gd name="connsiteY80" fmla="*/ 1126277 h 1867113"/>
              <a:gd name="connsiteX81" fmla="*/ 5520044 w 6178412"/>
              <a:gd name="connsiteY81" fmla="*/ 1089701 h 1867113"/>
              <a:gd name="connsiteX82" fmla="*/ 5666348 w 6178412"/>
              <a:gd name="connsiteY82" fmla="*/ 1053125 h 1867113"/>
              <a:gd name="connsiteX83" fmla="*/ 5757788 w 6178412"/>
              <a:gd name="connsiteY83" fmla="*/ 1025693 h 1867113"/>
              <a:gd name="connsiteX84" fmla="*/ 5629772 w 6178412"/>
              <a:gd name="connsiteY84" fmla="*/ 915965 h 1867113"/>
              <a:gd name="connsiteX85" fmla="*/ 5602340 w 6178412"/>
              <a:gd name="connsiteY85" fmla="*/ 879389 h 1867113"/>
              <a:gd name="connsiteX86" fmla="*/ 5684636 w 6178412"/>
              <a:gd name="connsiteY86" fmla="*/ 833669 h 1867113"/>
              <a:gd name="connsiteX87" fmla="*/ 5785220 w 6178412"/>
              <a:gd name="connsiteY87" fmla="*/ 787949 h 1867113"/>
              <a:gd name="connsiteX88" fmla="*/ 5867516 w 6178412"/>
              <a:gd name="connsiteY88" fmla="*/ 723941 h 1867113"/>
              <a:gd name="connsiteX89" fmla="*/ 6041252 w 6178412"/>
              <a:gd name="connsiteY89" fmla="*/ 586781 h 1867113"/>
              <a:gd name="connsiteX90" fmla="*/ 6150980 w 6178412"/>
              <a:gd name="connsiteY90" fmla="*/ 467909 h 1867113"/>
              <a:gd name="connsiteX91" fmla="*/ 6178412 w 6178412"/>
              <a:gd name="connsiteY91" fmla="*/ 440477 h 1867113"/>
              <a:gd name="connsiteX92" fmla="*/ 5977244 w 6178412"/>
              <a:gd name="connsiteY92" fmla="*/ 339893 h 1867113"/>
              <a:gd name="connsiteX93" fmla="*/ 6004676 w 6178412"/>
              <a:gd name="connsiteY93" fmla="*/ 294173 h 1867113"/>
              <a:gd name="connsiteX94" fmla="*/ 5995532 w 6178412"/>
              <a:gd name="connsiteY94" fmla="*/ 248453 h 1867113"/>
              <a:gd name="connsiteX95" fmla="*/ 5986388 w 6178412"/>
              <a:gd name="connsiteY95" fmla="*/ 193589 h 1867113"/>
              <a:gd name="connsiteX96" fmla="*/ 5904092 w 6178412"/>
              <a:gd name="connsiteY96" fmla="*/ 184445 h 1867113"/>
              <a:gd name="connsiteX97" fmla="*/ 5574908 w 6178412"/>
              <a:gd name="connsiteY97" fmla="*/ 175301 h 1867113"/>
              <a:gd name="connsiteX98" fmla="*/ 5529188 w 6178412"/>
              <a:gd name="connsiteY98" fmla="*/ 93005 h 1867113"/>
              <a:gd name="connsiteX99" fmla="*/ 5328020 w 6178412"/>
              <a:gd name="connsiteY99" fmla="*/ 38141 h 1867113"/>
              <a:gd name="connsiteX100" fmla="*/ 5309732 w 6178412"/>
              <a:gd name="connsiteY100" fmla="*/ 10709 h 1867113"/>
              <a:gd name="connsiteX101" fmla="*/ 5236580 w 6178412"/>
              <a:gd name="connsiteY101" fmla="*/ 19853 h 1867113"/>
              <a:gd name="connsiteX102" fmla="*/ 5209148 w 6178412"/>
              <a:gd name="connsiteY102" fmla="*/ 28997 h 1867113"/>
              <a:gd name="connsiteX103" fmla="*/ 5099420 w 6178412"/>
              <a:gd name="connsiteY103" fmla="*/ 47285 h 1867113"/>
              <a:gd name="connsiteX104" fmla="*/ 4971404 w 6178412"/>
              <a:gd name="connsiteY104" fmla="*/ 74717 h 1867113"/>
              <a:gd name="connsiteX105" fmla="*/ 4093580 w 6178412"/>
              <a:gd name="connsiteY105" fmla="*/ 83861 h 1867113"/>
              <a:gd name="connsiteX106" fmla="*/ 3819260 w 6178412"/>
              <a:gd name="connsiteY106" fmla="*/ 120437 h 1867113"/>
              <a:gd name="connsiteX107" fmla="*/ 3828404 w 6178412"/>
              <a:gd name="connsiteY107" fmla="*/ 93005 h 1867113"/>
              <a:gd name="connsiteX108" fmla="*/ 3846692 w 6178412"/>
              <a:gd name="connsiteY108" fmla="*/ 1565 h 1867113"/>
              <a:gd name="connsiteX109" fmla="*/ 3819260 w 6178412"/>
              <a:gd name="connsiteY109" fmla="*/ 10709 h 1867113"/>
              <a:gd name="connsiteX110" fmla="*/ 3791828 w 6178412"/>
              <a:gd name="connsiteY110" fmla="*/ 38141 h 1867113"/>
              <a:gd name="connsiteX111" fmla="*/ 3736964 w 6178412"/>
              <a:gd name="connsiteY111" fmla="*/ 47285 h 1867113"/>
              <a:gd name="connsiteX112" fmla="*/ 3599804 w 6178412"/>
              <a:gd name="connsiteY112" fmla="*/ 56429 h 1867113"/>
              <a:gd name="connsiteX113" fmla="*/ 3087740 w 6178412"/>
              <a:gd name="connsiteY113" fmla="*/ 65573 h 1867113"/>
              <a:gd name="connsiteX114" fmla="*/ 2941436 w 6178412"/>
              <a:gd name="connsiteY114" fmla="*/ 138725 h 1867113"/>
              <a:gd name="connsiteX115" fmla="*/ 2895716 w 6178412"/>
              <a:gd name="connsiteY115" fmla="*/ 157013 h 1867113"/>
              <a:gd name="connsiteX116" fmla="*/ 2822564 w 6178412"/>
              <a:gd name="connsiteY116" fmla="*/ 193589 h 1867113"/>
              <a:gd name="connsiteX117" fmla="*/ 2731124 w 6178412"/>
              <a:gd name="connsiteY117" fmla="*/ 211877 h 1867113"/>
              <a:gd name="connsiteX118" fmla="*/ 1990460 w 6178412"/>
              <a:gd name="connsiteY118" fmla="*/ 202733 h 1867113"/>
              <a:gd name="connsiteX119" fmla="*/ 1789292 w 6178412"/>
              <a:gd name="connsiteY119" fmla="*/ 202733 h 1867113"/>
              <a:gd name="connsiteX120" fmla="*/ 1835012 w 6178412"/>
              <a:gd name="connsiteY120" fmla="*/ 211877 h 1867113"/>
              <a:gd name="connsiteX121" fmla="*/ 1761860 w 6178412"/>
              <a:gd name="connsiteY121" fmla="*/ 230165 h 1867113"/>
              <a:gd name="connsiteX122" fmla="*/ 1578980 w 6178412"/>
              <a:gd name="connsiteY122" fmla="*/ 202733 h 1867113"/>
              <a:gd name="connsiteX123" fmla="*/ 1313804 w 6178412"/>
              <a:gd name="connsiteY123" fmla="*/ 120437 h 1867113"/>
              <a:gd name="connsiteX124" fmla="*/ 1313804 w 6178412"/>
              <a:gd name="connsiteY124" fmla="*/ 102149 h 1867113"/>
              <a:gd name="connsiteX0" fmla="*/ 1309499 w 6174107"/>
              <a:gd name="connsiteY0" fmla="*/ 102149 h 1867113"/>
              <a:gd name="connsiteX1" fmla="*/ 1181483 w 6174107"/>
              <a:gd name="connsiteY1" fmla="*/ 93005 h 1867113"/>
              <a:gd name="connsiteX2" fmla="*/ 1144907 w 6174107"/>
              <a:gd name="connsiteY2" fmla="*/ 83861 h 1867113"/>
              <a:gd name="connsiteX3" fmla="*/ 1099187 w 6174107"/>
              <a:gd name="connsiteY3" fmla="*/ 74717 h 1867113"/>
              <a:gd name="connsiteX4" fmla="*/ 1090043 w 6174107"/>
              <a:gd name="connsiteY4" fmla="*/ 102149 h 1867113"/>
              <a:gd name="connsiteX5" fmla="*/ 1208915 w 6174107"/>
              <a:gd name="connsiteY5" fmla="*/ 157013 h 1867113"/>
              <a:gd name="connsiteX6" fmla="*/ 1044323 w 6174107"/>
              <a:gd name="connsiteY6" fmla="*/ 193589 h 1867113"/>
              <a:gd name="connsiteX7" fmla="*/ 1016891 w 6174107"/>
              <a:gd name="connsiteY7" fmla="*/ 211877 h 1867113"/>
              <a:gd name="connsiteX8" fmla="*/ 962027 w 6174107"/>
              <a:gd name="connsiteY8" fmla="*/ 257597 h 1867113"/>
              <a:gd name="connsiteX9" fmla="*/ 971171 w 6174107"/>
              <a:gd name="connsiteY9" fmla="*/ 303317 h 1867113"/>
              <a:gd name="connsiteX10" fmla="*/ 1007747 w 6174107"/>
              <a:gd name="connsiteY10" fmla="*/ 312461 h 1867113"/>
              <a:gd name="connsiteX11" fmla="*/ 943739 w 6174107"/>
              <a:gd name="connsiteY11" fmla="*/ 321605 h 1867113"/>
              <a:gd name="connsiteX12" fmla="*/ 834011 w 6174107"/>
              <a:gd name="connsiteY12" fmla="*/ 339893 h 1867113"/>
              <a:gd name="connsiteX13" fmla="*/ 779147 w 6174107"/>
              <a:gd name="connsiteY13" fmla="*/ 367325 h 1867113"/>
              <a:gd name="connsiteX14" fmla="*/ 797435 w 6174107"/>
              <a:gd name="connsiteY14" fmla="*/ 394757 h 1867113"/>
              <a:gd name="connsiteX15" fmla="*/ 843155 w 6174107"/>
              <a:gd name="connsiteY15" fmla="*/ 422189 h 1867113"/>
              <a:gd name="connsiteX16" fmla="*/ 852299 w 6174107"/>
              <a:gd name="connsiteY16" fmla="*/ 449621 h 1867113"/>
              <a:gd name="connsiteX17" fmla="*/ 678563 w 6174107"/>
              <a:gd name="connsiteY17" fmla="*/ 495341 h 1867113"/>
              <a:gd name="connsiteX18" fmla="*/ 696851 w 6174107"/>
              <a:gd name="connsiteY18" fmla="*/ 531917 h 1867113"/>
              <a:gd name="connsiteX19" fmla="*/ 806579 w 6174107"/>
              <a:gd name="connsiteY19" fmla="*/ 678221 h 1867113"/>
              <a:gd name="connsiteX20" fmla="*/ 742571 w 6174107"/>
              <a:gd name="connsiteY20" fmla="*/ 778805 h 1867113"/>
              <a:gd name="connsiteX21" fmla="*/ 751715 w 6174107"/>
              <a:gd name="connsiteY21" fmla="*/ 888533 h 1867113"/>
              <a:gd name="connsiteX22" fmla="*/ 770003 w 6174107"/>
              <a:gd name="connsiteY22" fmla="*/ 961685 h 1867113"/>
              <a:gd name="connsiteX23" fmla="*/ 760859 w 6174107"/>
              <a:gd name="connsiteY23" fmla="*/ 1016549 h 1867113"/>
              <a:gd name="connsiteX24" fmla="*/ 705995 w 6174107"/>
              <a:gd name="connsiteY24" fmla="*/ 1034837 h 1867113"/>
              <a:gd name="connsiteX25" fmla="*/ 660275 w 6174107"/>
              <a:gd name="connsiteY25" fmla="*/ 1043981 h 1867113"/>
              <a:gd name="connsiteX26" fmla="*/ 577979 w 6174107"/>
              <a:gd name="connsiteY26" fmla="*/ 1071413 h 1867113"/>
              <a:gd name="connsiteX27" fmla="*/ 504827 w 6174107"/>
              <a:gd name="connsiteY27" fmla="*/ 1089701 h 1867113"/>
              <a:gd name="connsiteX28" fmla="*/ 402944 w 6174107"/>
              <a:gd name="connsiteY28" fmla="*/ 1125786 h 1867113"/>
              <a:gd name="connsiteX29" fmla="*/ 264397 w 6174107"/>
              <a:gd name="connsiteY29" fmla="*/ 1158035 h 1867113"/>
              <a:gd name="connsiteX30" fmla="*/ 157355 w 6174107"/>
              <a:gd name="connsiteY30" fmla="*/ 1190285 h 1867113"/>
              <a:gd name="connsiteX31" fmla="*/ 1907 w 6174107"/>
              <a:gd name="connsiteY31" fmla="*/ 1290869 h 1867113"/>
              <a:gd name="connsiteX32" fmla="*/ 75059 w 6174107"/>
              <a:gd name="connsiteY32" fmla="*/ 1318301 h 1867113"/>
              <a:gd name="connsiteX33" fmla="*/ 139067 w 6174107"/>
              <a:gd name="connsiteY33" fmla="*/ 1309157 h 1867113"/>
              <a:gd name="connsiteX34" fmla="*/ 166499 w 6174107"/>
              <a:gd name="connsiteY34" fmla="*/ 1300013 h 1867113"/>
              <a:gd name="connsiteX35" fmla="*/ 312803 w 6174107"/>
              <a:gd name="connsiteY35" fmla="*/ 1354877 h 1867113"/>
              <a:gd name="connsiteX36" fmla="*/ 349379 w 6174107"/>
              <a:gd name="connsiteY36" fmla="*/ 1391453 h 1867113"/>
              <a:gd name="connsiteX37" fmla="*/ 248795 w 6174107"/>
              <a:gd name="connsiteY37" fmla="*/ 1446317 h 1867113"/>
              <a:gd name="connsiteX38" fmla="*/ 349379 w 6174107"/>
              <a:gd name="connsiteY38" fmla="*/ 1464605 h 1867113"/>
              <a:gd name="connsiteX39" fmla="*/ 376811 w 6174107"/>
              <a:gd name="connsiteY39" fmla="*/ 1473749 h 1867113"/>
              <a:gd name="connsiteX40" fmla="*/ 358523 w 6174107"/>
              <a:gd name="connsiteY40" fmla="*/ 1519469 h 1867113"/>
              <a:gd name="connsiteX41" fmla="*/ 422531 w 6174107"/>
              <a:gd name="connsiteY41" fmla="*/ 1601765 h 1867113"/>
              <a:gd name="connsiteX42" fmla="*/ 504827 w 6174107"/>
              <a:gd name="connsiteY42" fmla="*/ 1638341 h 1867113"/>
              <a:gd name="connsiteX43" fmla="*/ 751715 w 6174107"/>
              <a:gd name="connsiteY43" fmla="*/ 1684061 h 1867113"/>
              <a:gd name="connsiteX44" fmla="*/ 852299 w 6174107"/>
              <a:gd name="connsiteY44" fmla="*/ 1711493 h 1867113"/>
              <a:gd name="connsiteX45" fmla="*/ 1062611 w 6174107"/>
              <a:gd name="connsiteY45" fmla="*/ 1702349 h 1867113"/>
              <a:gd name="connsiteX46" fmla="*/ 1144907 w 6174107"/>
              <a:gd name="connsiteY46" fmla="*/ 1711493 h 1867113"/>
              <a:gd name="connsiteX47" fmla="*/ 1016891 w 6174107"/>
              <a:gd name="connsiteY47" fmla="*/ 1766357 h 1867113"/>
              <a:gd name="connsiteX48" fmla="*/ 980315 w 6174107"/>
              <a:gd name="connsiteY48" fmla="*/ 1775501 h 1867113"/>
              <a:gd name="connsiteX49" fmla="*/ 1062611 w 6174107"/>
              <a:gd name="connsiteY49" fmla="*/ 1793789 h 1867113"/>
              <a:gd name="connsiteX50" fmla="*/ 1071755 w 6174107"/>
              <a:gd name="connsiteY50" fmla="*/ 1848653 h 1867113"/>
              <a:gd name="connsiteX51" fmla="*/ 1172339 w 6174107"/>
              <a:gd name="connsiteY51" fmla="*/ 1857797 h 1867113"/>
              <a:gd name="connsiteX52" fmla="*/ 1272923 w 6174107"/>
              <a:gd name="connsiteY52" fmla="*/ 1848653 h 1867113"/>
              <a:gd name="connsiteX53" fmla="*/ 1318643 w 6174107"/>
              <a:gd name="connsiteY53" fmla="*/ 1866941 h 1867113"/>
              <a:gd name="connsiteX54" fmla="*/ 1611251 w 6174107"/>
              <a:gd name="connsiteY54" fmla="*/ 1802933 h 1867113"/>
              <a:gd name="connsiteX55" fmla="*/ 1666115 w 6174107"/>
              <a:gd name="connsiteY55" fmla="*/ 1793789 h 1867113"/>
              <a:gd name="connsiteX56" fmla="*/ 1775843 w 6174107"/>
              <a:gd name="connsiteY56" fmla="*/ 1748069 h 1867113"/>
              <a:gd name="connsiteX57" fmla="*/ 1894715 w 6174107"/>
              <a:gd name="connsiteY57" fmla="*/ 1738925 h 1867113"/>
              <a:gd name="connsiteX58" fmla="*/ 1977011 w 6174107"/>
              <a:gd name="connsiteY58" fmla="*/ 1729781 h 1867113"/>
              <a:gd name="connsiteX59" fmla="*/ 2095883 w 6174107"/>
              <a:gd name="connsiteY59" fmla="*/ 1802933 h 1867113"/>
              <a:gd name="connsiteX60" fmla="*/ 2562227 w 6174107"/>
              <a:gd name="connsiteY60" fmla="*/ 1693205 h 1867113"/>
              <a:gd name="connsiteX61" fmla="*/ 2763395 w 6174107"/>
              <a:gd name="connsiteY61" fmla="*/ 1702349 h 1867113"/>
              <a:gd name="connsiteX62" fmla="*/ 2891411 w 6174107"/>
              <a:gd name="connsiteY62" fmla="*/ 1729781 h 1867113"/>
              <a:gd name="connsiteX63" fmla="*/ 3037715 w 6174107"/>
              <a:gd name="connsiteY63" fmla="*/ 1757213 h 1867113"/>
              <a:gd name="connsiteX64" fmla="*/ 3165731 w 6174107"/>
              <a:gd name="connsiteY64" fmla="*/ 1766357 h 1867113"/>
              <a:gd name="connsiteX65" fmla="*/ 3878963 w 6174107"/>
              <a:gd name="connsiteY65" fmla="*/ 1775501 h 1867113"/>
              <a:gd name="connsiteX66" fmla="*/ 4372739 w 6174107"/>
              <a:gd name="connsiteY66" fmla="*/ 1720637 h 1867113"/>
              <a:gd name="connsiteX67" fmla="*/ 4400171 w 6174107"/>
              <a:gd name="connsiteY67" fmla="*/ 1684061 h 1867113"/>
              <a:gd name="connsiteX68" fmla="*/ 4418459 w 6174107"/>
              <a:gd name="connsiteY68" fmla="*/ 1638341 h 1867113"/>
              <a:gd name="connsiteX69" fmla="*/ 4711165 w 6174107"/>
              <a:gd name="connsiteY69" fmla="*/ 1621906 h 1867113"/>
              <a:gd name="connsiteX70" fmla="*/ 4867810 w 6174107"/>
              <a:gd name="connsiteY70" fmla="*/ 1593824 h 1867113"/>
              <a:gd name="connsiteX71" fmla="*/ 4873998 w 6174107"/>
              <a:gd name="connsiteY71" fmla="*/ 1509218 h 1867113"/>
              <a:gd name="connsiteX72" fmla="*/ 5002907 w 6174107"/>
              <a:gd name="connsiteY72" fmla="*/ 1484298 h 1867113"/>
              <a:gd name="connsiteX73" fmla="*/ 5181662 w 6174107"/>
              <a:gd name="connsiteY73" fmla="*/ 1441995 h 1867113"/>
              <a:gd name="connsiteX74" fmla="*/ 5240927 w 6174107"/>
              <a:gd name="connsiteY74" fmla="*/ 1379797 h 1867113"/>
              <a:gd name="connsiteX75" fmla="*/ 5386339 w 6174107"/>
              <a:gd name="connsiteY75" fmla="*/ 1356485 h 1867113"/>
              <a:gd name="connsiteX76" fmla="*/ 5385723 w 6174107"/>
              <a:gd name="connsiteY76" fmla="*/ 1291774 h 1867113"/>
              <a:gd name="connsiteX77" fmla="*/ 5213987 w 6174107"/>
              <a:gd name="connsiteY77" fmla="*/ 1290869 h 1867113"/>
              <a:gd name="connsiteX78" fmla="*/ 5460875 w 6174107"/>
              <a:gd name="connsiteY78" fmla="*/ 1217717 h 1867113"/>
              <a:gd name="connsiteX79" fmla="*/ 5534027 w 6174107"/>
              <a:gd name="connsiteY79" fmla="*/ 1126277 h 1867113"/>
              <a:gd name="connsiteX80" fmla="*/ 5515739 w 6174107"/>
              <a:gd name="connsiteY80" fmla="*/ 1089701 h 1867113"/>
              <a:gd name="connsiteX81" fmla="*/ 5662043 w 6174107"/>
              <a:gd name="connsiteY81" fmla="*/ 1053125 h 1867113"/>
              <a:gd name="connsiteX82" fmla="*/ 5753483 w 6174107"/>
              <a:gd name="connsiteY82" fmla="*/ 1025693 h 1867113"/>
              <a:gd name="connsiteX83" fmla="*/ 5625467 w 6174107"/>
              <a:gd name="connsiteY83" fmla="*/ 915965 h 1867113"/>
              <a:gd name="connsiteX84" fmla="*/ 5598035 w 6174107"/>
              <a:gd name="connsiteY84" fmla="*/ 879389 h 1867113"/>
              <a:gd name="connsiteX85" fmla="*/ 5680331 w 6174107"/>
              <a:gd name="connsiteY85" fmla="*/ 833669 h 1867113"/>
              <a:gd name="connsiteX86" fmla="*/ 5780915 w 6174107"/>
              <a:gd name="connsiteY86" fmla="*/ 787949 h 1867113"/>
              <a:gd name="connsiteX87" fmla="*/ 5863211 w 6174107"/>
              <a:gd name="connsiteY87" fmla="*/ 723941 h 1867113"/>
              <a:gd name="connsiteX88" fmla="*/ 6036947 w 6174107"/>
              <a:gd name="connsiteY88" fmla="*/ 586781 h 1867113"/>
              <a:gd name="connsiteX89" fmla="*/ 6146675 w 6174107"/>
              <a:gd name="connsiteY89" fmla="*/ 467909 h 1867113"/>
              <a:gd name="connsiteX90" fmla="*/ 6174107 w 6174107"/>
              <a:gd name="connsiteY90" fmla="*/ 440477 h 1867113"/>
              <a:gd name="connsiteX91" fmla="*/ 5972939 w 6174107"/>
              <a:gd name="connsiteY91" fmla="*/ 339893 h 1867113"/>
              <a:gd name="connsiteX92" fmla="*/ 6000371 w 6174107"/>
              <a:gd name="connsiteY92" fmla="*/ 294173 h 1867113"/>
              <a:gd name="connsiteX93" fmla="*/ 5991227 w 6174107"/>
              <a:gd name="connsiteY93" fmla="*/ 248453 h 1867113"/>
              <a:gd name="connsiteX94" fmla="*/ 5982083 w 6174107"/>
              <a:gd name="connsiteY94" fmla="*/ 193589 h 1867113"/>
              <a:gd name="connsiteX95" fmla="*/ 5899787 w 6174107"/>
              <a:gd name="connsiteY95" fmla="*/ 184445 h 1867113"/>
              <a:gd name="connsiteX96" fmla="*/ 5570603 w 6174107"/>
              <a:gd name="connsiteY96" fmla="*/ 175301 h 1867113"/>
              <a:gd name="connsiteX97" fmla="*/ 5524883 w 6174107"/>
              <a:gd name="connsiteY97" fmla="*/ 93005 h 1867113"/>
              <a:gd name="connsiteX98" fmla="*/ 5323715 w 6174107"/>
              <a:gd name="connsiteY98" fmla="*/ 38141 h 1867113"/>
              <a:gd name="connsiteX99" fmla="*/ 5305427 w 6174107"/>
              <a:gd name="connsiteY99" fmla="*/ 10709 h 1867113"/>
              <a:gd name="connsiteX100" fmla="*/ 5232275 w 6174107"/>
              <a:gd name="connsiteY100" fmla="*/ 19853 h 1867113"/>
              <a:gd name="connsiteX101" fmla="*/ 5204843 w 6174107"/>
              <a:gd name="connsiteY101" fmla="*/ 28997 h 1867113"/>
              <a:gd name="connsiteX102" fmla="*/ 5095115 w 6174107"/>
              <a:gd name="connsiteY102" fmla="*/ 47285 h 1867113"/>
              <a:gd name="connsiteX103" fmla="*/ 4967099 w 6174107"/>
              <a:gd name="connsiteY103" fmla="*/ 74717 h 1867113"/>
              <a:gd name="connsiteX104" fmla="*/ 4089275 w 6174107"/>
              <a:gd name="connsiteY104" fmla="*/ 83861 h 1867113"/>
              <a:gd name="connsiteX105" fmla="*/ 3814955 w 6174107"/>
              <a:gd name="connsiteY105" fmla="*/ 120437 h 1867113"/>
              <a:gd name="connsiteX106" fmla="*/ 3824099 w 6174107"/>
              <a:gd name="connsiteY106" fmla="*/ 93005 h 1867113"/>
              <a:gd name="connsiteX107" fmla="*/ 3842387 w 6174107"/>
              <a:gd name="connsiteY107" fmla="*/ 1565 h 1867113"/>
              <a:gd name="connsiteX108" fmla="*/ 3814955 w 6174107"/>
              <a:gd name="connsiteY108" fmla="*/ 10709 h 1867113"/>
              <a:gd name="connsiteX109" fmla="*/ 3787523 w 6174107"/>
              <a:gd name="connsiteY109" fmla="*/ 38141 h 1867113"/>
              <a:gd name="connsiteX110" fmla="*/ 3732659 w 6174107"/>
              <a:gd name="connsiteY110" fmla="*/ 47285 h 1867113"/>
              <a:gd name="connsiteX111" fmla="*/ 3595499 w 6174107"/>
              <a:gd name="connsiteY111" fmla="*/ 56429 h 1867113"/>
              <a:gd name="connsiteX112" fmla="*/ 3083435 w 6174107"/>
              <a:gd name="connsiteY112" fmla="*/ 65573 h 1867113"/>
              <a:gd name="connsiteX113" fmla="*/ 2937131 w 6174107"/>
              <a:gd name="connsiteY113" fmla="*/ 138725 h 1867113"/>
              <a:gd name="connsiteX114" fmla="*/ 2891411 w 6174107"/>
              <a:gd name="connsiteY114" fmla="*/ 157013 h 1867113"/>
              <a:gd name="connsiteX115" fmla="*/ 2818259 w 6174107"/>
              <a:gd name="connsiteY115" fmla="*/ 193589 h 1867113"/>
              <a:gd name="connsiteX116" fmla="*/ 2726819 w 6174107"/>
              <a:gd name="connsiteY116" fmla="*/ 211877 h 1867113"/>
              <a:gd name="connsiteX117" fmla="*/ 1986155 w 6174107"/>
              <a:gd name="connsiteY117" fmla="*/ 202733 h 1867113"/>
              <a:gd name="connsiteX118" fmla="*/ 1784987 w 6174107"/>
              <a:gd name="connsiteY118" fmla="*/ 202733 h 1867113"/>
              <a:gd name="connsiteX119" fmla="*/ 1830707 w 6174107"/>
              <a:gd name="connsiteY119" fmla="*/ 211877 h 1867113"/>
              <a:gd name="connsiteX120" fmla="*/ 1757555 w 6174107"/>
              <a:gd name="connsiteY120" fmla="*/ 230165 h 1867113"/>
              <a:gd name="connsiteX121" fmla="*/ 1574675 w 6174107"/>
              <a:gd name="connsiteY121" fmla="*/ 202733 h 1867113"/>
              <a:gd name="connsiteX122" fmla="*/ 1309499 w 6174107"/>
              <a:gd name="connsiteY122" fmla="*/ 120437 h 1867113"/>
              <a:gd name="connsiteX123" fmla="*/ 1309499 w 6174107"/>
              <a:gd name="connsiteY123" fmla="*/ 102149 h 1867113"/>
              <a:gd name="connsiteX0" fmla="*/ 1234440 w 6099048"/>
              <a:gd name="connsiteY0" fmla="*/ 102149 h 1867113"/>
              <a:gd name="connsiteX1" fmla="*/ 1106424 w 6099048"/>
              <a:gd name="connsiteY1" fmla="*/ 93005 h 1867113"/>
              <a:gd name="connsiteX2" fmla="*/ 1069848 w 6099048"/>
              <a:gd name="connsiteY2" fmla="*/ 83861 h 1867113"/>
              <a:gd name="connsiteX3" fmla="*/ 1024128 w 6099048"/>
              <a:gd name="connsiteY3" fmla="*/ 74717 h 1867113"/>
              <a:gd name="connsiteX4" fmla="*/ 1014984 w 6099048"/>
              <a:gd name="connsiteY4" fmla="*/ 102149 h 1867113"/>
              <a:gd name="connsiteX5" fmla="*/ 1133856 w 6099048"/>
              <a:gd name="connsiteY5" fmla="*/ 157013 h 1867113"/>
              <a:gd name="connsiteX6" fmla="*/ 969264 w 6099048"/>
              <a:gd name="connsiteY6" fmla="*/ 193589 h 1867113"/>
              <a:gd name="connsiteX7" fmla="*/ 941832 w 6099048"/>
              <a:gd name="connsiteY7" fmla="*/ 211877 h 1867113"/>
              <a:gd name="connsiteX8" fmla="*/ 886968 w 6099048"/>
              <a:gd name="connsiteY8" fmla="*/ 257597 h 1867113"/>
              <a:gd name="connsiteX9" fmla="*/ 896112 w 6099048"/>
              <a:gd name="connsiteY9" fmla="*/ 303317 h 1867113"/>
              <a:gd name="connsiteX10" fmla="*/ 932688 w 6099048"/>
              <a:gd name="connsiteY10" fmla="*/ 312461 h 1867113"/>
              <a:gd name="connsiteX11" fmla="*/ 868680 w 6099048"/>
              <a:gd name="connsiteY11" fmla="*/ 321605 h 1867113"/>
              <a:gd name="connsiteX12" fmla="*/ 758952 w 6099048"/>
              <a:gd name="connsiteY12" fmla="*/ 339893 h 1867113"/>
              <a:gd name="connsiteX13" fmla="*/ 704088 w 6099048"/>
              <a:gd name="connsiteY13" fmla="*/ 367325 h 1867113"/>
              <a:gd name="connsiteX14" fmla="*/ 722376 w 6099048"/>
              <a:gd name="connsiteY14" fmla="*/ 394757 h 1867113"/>
              <a:gd name="connsiteX15" fmla="*/ 768096 w 6099048"/>
              <a:gd name="connsiteY15" fmla="*/ 422189 h 1867113"/>
              <a:gd name="connsiteX16" fmla="*/ 777240 w 6099048"/>
              <a:gd name="connsiteY16" fmla="*/ 449621 h 1867113"/>
              <a:gd name="connsiteX17" fmla="*/ 603504 w 6099048"/>
              <a:gd name="connsiteY17" fmla="*/ 495341 h 1867113"/>
              <a:gd name="connsiteX18" fmla="*/ 621792 w 6099048"/>
              <a:gd name="connsiteY18" fmla="*/ 531917 h 1867113"/>
              <a:gd name="connsiteX19" fmla="*/ 731520 w 6099048"/>
              <a:gd name="connsiteY19" fmla="*/ 678221 h 1867113"/>
              <a:gd name="connsiteX20" fmla="*/ 667512 w 6099048"/>
              <a:gd name="connsiteY20" fmla="*/ 778805 h 1867113"/>
              <a:gd name="connsiteX21" fmla="*/ 676656 w 6099048"/>
              <a:gd name="connsiteY21" fmla="*/ 888533 h 1867113"/>
              <a:gd name="connsiteX22" fmla="*/ 694944 w 6099048"/>
              <a:gd name="connsiteY22" fmla="*/ 961685 h 1867113"/>
              <a:gd name="connsiteX23" fmla="*/ 685800 w 6099048"/>
              <a:gd name="connsiteY23" fmla="*/ 1016549 h 1867113"/>
              <a:gd name="connsiteX24" fmla="*/ 630936 w 6099048"/>
              <a:gd name="connsiteY24" fmla="*/ 1034837 h 1867113"/>
              <a:gd name="connsiteX25" fmla="*/ 585216 w 6099048"/>
              <a:gd name="connsiteY25" fmla="*/ 1043981 h 1867113"/>
              <a:gd name="connsiteX26" fmla="*/ 502920 w 6099048"/>
              <a:gd name="connsiteY26" fmla="*/ 1071413 h 1867113"/>
              <a:gd name="connsiteX27" fmla="*/ 429768 w 6099048"/>
              <a:gd name="connsiteY27" fmla="*/ 1089701 h 1867113"/>
              <a:gd name="connsiteX28" fmla="*/ 327885 w 6099048"/>
              <a:gd name="connsiteY28" fmla="*/ 1125786 h 1867113"/>
              <a:gd name="connsiteX29" fmla="*/ 189338 w 6099048"/>
              <a:gd name="connsiteY29" fmla="*/ 1158035 h 1867113"/>
              <a:gd name="connsiteX30" fmla="*/ 82296 w 6099048"/>
              <a:gd name="connsiteY30" fmla="*/ 1190285 h 1867113"/>
              <a:gd name="connsiteX31" fmla="*/ 0 w 6099048"/>
              <a:gd name="connsiteY31" fmla="*/ 1318301 h 1867113"/>
              <a:gd name="connsiteX32" fmla="*/ 64008 w 6099048"/>
              <a:gd name="connsiteY32" fmla="*/ 1309157 h 1867113"/>
              <a:gd name="connsiteX33" fmla="*/ 91440 w 6099048"/>
              <a:gd name="connsiteY33" fmla="*/ 1300013 h 1867113"/>
              <a:gd name="connsiteX34" fmla="*/ 237744 w 6099048"/>
              <a:gd name="connsiteY34" fmla="*/ 1354877 h 1867113"/>
              <a:gd name="connsiteX35" fmla="*/ 274320 w 6099048"/>
              <a:gd name="connsiteY35" fmla="*/ 1391453 h 1867113"/>
              <a:gd name="connsiteX36" fmla="*/ 173736 w 6099048"/>
              <a:gd name="connsiteY36" fmla="*/ 1446317 h 1867113"/>
              <a:gd name="connsiteX37" fmla="*/ 274320 w 6099048"/>
              <a:gd name="connsiteY37" fmla="*/ 1464605 h 1867113"/>
              <a:gd name="connsiteX38" fmla="*/ 301752 w 6099048"/>
              <a:gd name="connsiteY38" fmla="*/ 1473749 h 1867113"/>
              <a:gd name="connsiteX39" fmla="*/ 283464 w 6099048"/>
              <a:gd name="connsiteY39" fmla="*/ 1519469 h 1867113"/>
              <a:gd name="connsiteX40" fmla="*/ 347472 w 6099048"/>
              <a:gd name="connsiteY40" fmla="*/ 1601765 h 1867113"/>
              <a:gd name="connsiteX41" fmla="*/ 429768 w 6099048"/>
              <a:gd name="connsiteY41" fmla="*/ 1638341 h 1867113"/>
              <a:gd name="connsiteX42" fmla="*/ 676656 w 6099048"/>
              <a:gd name="connsiteY42" fmla="*/ 1684061 h 1867113"/>
              <a:gd name="connsiteX43" fmla="*/ 777240 w 6099048"/>
              <a:gd name="connsiteY43" fmla="*/ 1711493 h 1867113"/>
              <a:gd name="connsiteX44" fmla="*/ 987552 w 6099048"/>
              <a:gd name="connsiteY44" fmla="*/ 1702349 h 1867113"/>
              <a:gd name="connsiteX45" fmla="*/ 1069848 w 6099048"/>
              <a:gd name="connsiteY45" fmla="*/ 1711493 h 1867113"/>
              <a:gd name="connsiteX46" fmla="*/ 941832 w 6099048"/>
              <a:gd name="connsiteY46" fmla="*/ 1766357 h 1867113"/>
              <a:gd name="connsiteX47" fmla="*/ 905256 w 6099048"/>
              <a:gd name="connsiteY47" fmla="*/ 1775501 h 1867113"/>
              <a:gd name="connsiteX48" fmla="*/ 987552 w 6099048"/>
              <a:gd name="connsiteY48" fmla="*/ 1793789 h 1867113"/>
              <a:gd name="connsiteX49" fmla="*/ 996696 w 6099048"/>
              <a:gd name="connsiteY49" fmla="*/ 1848653 h 1867113"/>
              <a:gd name="connsiteX50" fmla="*/ 1097280 w 6099048"/>
              <a:gd name="connsiteY50" fmla="*/ 1857797 h 1867113"/>
              <a:gd name="connsiteX51" fmla="*/ 1197864 w 6099048"/>
              <a:gd name="connsiteY51" fmla="*/ 1848653 h 1867113"/>
              <a:gd name="connsiteX52" fmla="*/ 1243584 w 6099048"/>
              <a:gd name="connsiteY52" fmla="*/ 1866941 h 1867113"/>
              <a:gd name="connsiteX53" fmla="*/ 1536192 w 6099048"/>
              <a:gd name="connsiteY53" fmla="*/ 1802933 h 1867113"/>
              <a:gd name="connsiteX54" fmla="*/ 1591056 w 6099048"/>
              <a:gd name="connsiteY54" fmla="*/ 1793789 h 1867113"/>
              <a:gd name="connsiteX55" fmla="*/ 1700784 w 6099048"/>
              <a:gd name="connsiteY55" fmla="*/ 1748069 h 1867113"/>
              <a:gd name="connsiteX56" fmla="*/ 1819656 w 6099048"/>
              <a:gd name="connsiteY56" fmla="*/ 1738925 h 1867113"/>
              <a:gd name="connsiteX57" fmla="*/ 1901952 w 6099048"/>
              <a:gd name="connsiteY57" fmla="*/ 1729781 h 1867113"/>
              <a:gd name="connsiteX58" fmla="*/ 2020824 w 6099048"/>
              <a:gd name="connsiteY58" fmla="*/ 1802933 h 1867113"/>
              <a:gd name="connsiteX59" fmla="*/ 2487168 w 6099048"/>
              <a:gd name="connsiteY59" fmla="*/ 1693205 h 1867113"/>
              <a:gd name="connsiteX60" fmla="*/ 2688336 w 6099048"/>
              <a:gd name="connsiteY60" fmla="*/ 1702349 h 1867113"/>
              <a:gd name="connsiteX61" fmla="*/ 2816352 w 6099048"/>
              <a:gd name="connsiteY61" fmla="*/ 1729781 h 1867113"/>
              <a:gd name="connsiteX62" fmla="*/ 2962656 w 6099048"/>
              <a:gd name="connsiteY62" fmla="*/ 1757213 h 1867113"/>
              <a:gd name="connsiteX63" fmla="*/ 3090672 w 6099048"/>
              <a:gd name="connsiteY63" fmla="*/ 1766357 h 1867113"/>
              <a:gd name="connsiteX64" fmla="*/ 3803904 w 6099048"/>
              <a:gd name="connsiteY64" fmla="*/ 1775501 h 1867113"/>
              <a:gd name="connsiteX65" fmla="*/ 4297680 w 6099048"/>
              <a:gd name="connsiteY65" fmla="*/ 1720637 h 1867113"/>
              <a:gd name="connsiteX66" fmla="*/ 4325112 w 6099048"/>
              <a:gd name="connsiteY66" fmla="*/ 1684061 h 1867113"/>
              <a:gd name="connsiteX67" fmla="*/ 4343400 w 6099048"/>
              <a:gd name="connsiteY67" fmla="*/ 1638341 h 1867113"/>
              <a:gd name="connsiteX68" fmla="*/ 4636106 w 6099048"/>
              <a:gd name="connsiteY68" fmla="*/ 1621906 h 1867113"/>
              <a:gd name="connsiteX69" fmla="*/ 4792751 w 6099048"/>
              <a:gd name="connsiteY69" fmla="*/ 1593824 h 1867113"/>
              <a:gd name="connsiteX70" fmla="*/ 4798939 w 6099048"/>
              <a:gd name="connsiteY70" fmla="*/ 1509218 h 1867113"/>
              <a:gd name="connsiteX71" fmla="*/ 4927848 w 6099048"/>
              <a:gd name="connsiteY71" fmla="*/ 1484298 h 1867113"/>
              <a:gd name="connsiteX72" fmla="*/ 5106603 w 6099048"/>
              <a:gd name="connsiteY72" fmla="*/ 1441995 h 1867113"/>
              <a:gd name="connsiteX73" fmla="*/ 5165868 w 6099048"/>
              <a:gd name="connsiteY73" fmla="*/ 1379797 h 1867113"/>
              <a:gd name="connsiteX74" fmla="*/ 5311280 w 6099048"/>
              <a:gd name="connsiteY74" fmla="*/ 1356485 h 1867113"/>
              <a:gd name="connsiteX75" fmla="*/ 5310664 w 6099048"/>
              <a:gd name="connsiteY75" fmla="*/ 1291774 h 1867113"/>
              <a:gd name="connsiteX76" fmla="*/ 5138928 w 6099048"/>
              <a:gd name="connsiteY76" fmla="*/ 1290869 h 1867113"/>
              <a:gd name="connsiteX77" fmla="*/ 5385816 w 6099048"/>
              <a:gd name="connsiteY77" fmla="*/ 1217717 h 1867113"/>
              <a:gd name="connsiteX78" fmla="*/ 5458968 w 6099048"/>
              <a:gd name="connsiteY78" fmla="*/ 1126277 h 1867113"/>
              <a:gd name="connsiteX79" fmla="*/ 5440680 w 6099048"/>
              <a:gd name="connsiteY79" fmla="*/ 1089701 h 1867113"/>
              <a:gd name="connsiteX80" fmla="*/ 5586984 w 6099048"/>
              <a:gd name="connsiteY80" fmla="*/ 1053125 h 1867113"/>
              <a:gd name="connsiteX81" fmla="*/ 5678424 w 6099048"/>
              <a:gd name="connsiteY81" fmla="*/ 1025693 h 1867113"/>
              <a:gd name="connsiteX82" fmla="*/ 5550408 w 6099048"/>
              <a:gd name="connsiteY82" fmla="*/ 915965 h 1867113"/>
              <a:gd name="connsiteX83" fmla="*/ 5522976 w 6099048"/>
              <a:gd name="connsiteY83" fmla="*/ 879389 h 1867113"/>
              <a:gd name="connsiteX84" fmla="*/ 5605272 w 6099048"/>
              <a:gd name="connsiteY84" fmla="*/ 833669 h 1867113"/>
              <a:gd name="connsiteX85" fmla="*/ 5705856 w 6099048"/>
              <a:gd name="connsiteY85" fmla="*/ 787949 h 1867113"/>
              <a:gd name="connsiteX86" fmla="*/ 5788152 w 6099048"/>
              <a:gd name="connsiteY86" fmla="*/ 723941 h 1867113"/>
              <a:gd name="connsiteX87" fmla="*/ 5961888 w 6099048"/>
              <a:gd name="connsiteY87" fmla="*/ 586781 h 1867113"/>
              <a:gd name="connsiteX88" fmla="*/ 6071616 w 6099048"/>
              <a:gd name="connsiteY88" fmla="*/ 467909 h 1867113"/>
              <a:gd name="connsiteX89" fmla="*/ 6099048 w 6099048"/>
              <a:gd name="connsiteY89" fmla="*/ 440477 h 1867113"/>
              <a:gd name="connsiteX90" fmla="*/ 5897880 w 6099048"/>
              <a:gd name="connsiteY90" fmla="*/ 339893 h 1867113"/>
              <a:gd name="connsiteX91" fmla="*/ 5925312 w 6099048"/>
              <a:gd name="connsiteY91" fmla="*/ 294173 h 1867113"/>
              <a:gd name="connsiteX92" fmla="*/ 5916168 w 6099048"/>
              <a:gd name="connsiteY92" fmla="*/ 248453 h 1867113"/>
              <a:gd name="connsiteX93" fmla="*/ 5907024 w 6099048"/>
              <a:gd name="connsiteY93" fmla="*/ 193589 h 1867113"/>
              <a:gd name="connsiteX94" fmla="*/ 5824728 w 6099048"/>
              <a:gd name="connsiteY94" fmla="*/ 184445 h 1867113"/>
              <a:gd name="connsiteX95" fmla="*/ 5495544 w 6099048"/>
              <a:gd name="connsiteY95" fmla="*/ 175301 h 1867113"/>
              <a:gd name="connsiteX96" fmla="*/ 5449824 w 6099048"/>
              <a:gd name="connsiteY96" fmla="*/ 93005 h 1867113"/>
              <a:gd name="connsiteX97" fmla="*/ 5248656 w 6099048"/>
              <a:gd name="connsiteY97" fmla="*/ 38141 h 1867113"/>
              <a:gd name="connsiteX98" fmla="*/ 5230368 w 6099048"/>
              <a:gd name="connsiteY98" fmla="*/ 10709 h 1867113"/>
              <a:gd name="connsiteX99" fmla="*/ 5157216 w 6099048"/>
              <a:gd name="connsiteY99" fmla="*/ 19853 h 1867113"/>
              <a:gd name="connsiteX100" fmla="*/ 5129784 w 6099048"/>
              <a:gd name="connsiteY100" fmla="*/ 28997 h 1867113"/>
              <a:gd name="connsiteX101" fmla="*/ 5020056 w 6099048"/>
              <a:gd name="connsiteY101" fmla="*/ 47285 h 1867113"/>
              <a:gd name="connsiteX102" fmla="*/ 4892040 w 6099048"/>
              <a:gd name="connsiteY102" fmla="*/ 74717 h 1867113"/>
              <a:gd name="connsiteX103" fmla="*/ 4014216 w 6099048"/>
              <a:gd name="connsiteY103" fmla="*/ 83861 h 1867113"/>
              <a:gd name="connsiteX104" fmla="*/ 3739896 w 6099048"/>
              <a:gd name="connsiteY104" fmla="*/ 120437 h 1867113"/>
              <a:gd name="connsiteX105" fmla="*/ 3749040 w 6099048"/>
              <a:gd name="connsiteY105" fmla="*/ 93005 h 1867113"/>
              <a:gd name="connsiteX106" fmla="*/ 3767328 w 6099048"/>
              <a:gd name="connsiteY106" fmla="*/ 1565 h 1867113"/>
              <a:gd name="connsiteX107" fmla="*/ 3739896 w 6099048"/>
              <a:gd name="connsiteY107" fmla="*/ 10709 h 1867113"/>
              <a:gd name="connsiteX108" fmla="*/ 3712464 w 6099048"/>
              <a:gd name="connsiteY108" fmla="*/ 38141 h 1867113"/>
              <a:gd name="connsiteX109" fmla="*/ 3657600 w 6099048"/>
              <a:gd name="connsiteY109" fmla="*/ 47285 h 1867113"/>
              <a:gd name="connsiteX110" fmla="*/ 3520440 w 6099048"/>
              <a:gd name="connsiteY110" fmla="*/ 56429 h 1867113"/>
              <a:gd name="connsiteX111" fmla="*/ 3008376 w 6099048"/>
              <a:gd name="connsiteY111" fmla="*/ 65573 h 1867113"/>
              <a:gd name="connsiteX112" fmla="*/ 2862072 w 6099048"/>
              <a:gd name="connsiteY112" fmla="*/ 138725 h 1867113"/>
              <a:gd name="connsiteX113" fmla="*/ 2816352 w 6099048"/>
              <a:gd name="connsiteY113" fmla="*/ 157013 h 1867113"/>
              <a:gd name="connsiteX114" fmla="*/ 2743200 w 6099048"/>
              <a:gd name="connsiteY114" fmla="*/ 193589 h 1867113"/>
              <a:gd name="connsiteX115" fmla="*/ 2651760 w 6099048"/>
              <a:gd name="connsiteY115" fmla="*/ 211877 h 1867113"/>
              <a:gd name="connsiteX116" fmla="*/ 1911096 w 6099048"/>
              <a:gd name="connsiteY116" fmla="*/ 202733 h 1867113"/>
              <a:gd name="connsiteX117" fmla="*/ 1709928 w 6099048"/>
              <a:gd name="connsiteY117" fmla="*/ 202733 h 1867113"/>
              <a:gd name="connsiteX118" fmla="*/ 1755648 w 6099048"/>
              <a:gd name="connsiteY118" fmla="*/ 211877 h 1867113"/>
              <a:gd name="connsiteX119" fmla="*/ 1682496 w 6099048"/>
              <a:gd name="connsiteY119" fmla="*/ 230165 h 1867113"/>
              <a:gd name="connsiteX120" fmla="*/ 1499616 w 6099048"/>
              <a:gd name="connsiteY120" fmla="*/ 202733 h 1867113"/>
              <a:gd name="connsiteX121" fmla="*/ 1234440 w 6099048"/>
              <a:gd name="connsiteY121" fmla="*/ 120437 h 1867113"/>
              <a:gd name="connsiteX122" fmla="*/ 1234440 w 6099048"/>
              <a:gd name="connsiteY122" fmla="*/ 102149 h 1867113"/>
              <a:gd name="connsiteX0" fmla="*/ 1171156 w 6035764"/>
              <a:gd name="connsiteY0" fmla="*/ 102149 h 1867113"/>
              <a:gd name="connsiteX1" fmla="*/ 1043140 w 6035764"/>
              <a:gd name="connsiteY1" fmla="*/ 93005 h 1867113"/>
              <a:gd name="connsiteX2" fmla="*/ 1006564 w 6035764"/>
              <a:gd name="connsiteY2" fmla="*/ 83861 h 1867113"/>
              <a:gd name="connsiteX3" fmla="*/ 960844 w 6035764"/>
              <a:gd name="connsiteY3" fmla="*/ 74717 h 1867113"/>
              <a:gd name="connsiteX4" fmla="*/ 951700 w 6035764"/>
              <a:gd name="connsiteY4" fmla="*/ 102149 h 1867113"/>
              <a:gd name="connsiteX5" fmla="*/ 1070572 w 6035764"/>
              <a:gd name="connsiteY5" fmla="*/ 157013 h 1867113"/>
              <a:gd name="connsiteX6" fmla="*/ 905980 w 6035764"/>
              <a:gd name="connsiteY6" fmla="*/ 193589 h 1867113"/>
              <a:gd name="connsiteX7" fmla="*/ 878548 w 6035764"/>
              <a:gd name="connsiteY7" fmla="*/ 211877 h 1867113"/>
              <a:gd name="connsiteX8" fmla="*/ 823684 w 6035764"/>
              <a:gd name="connsiteY8" fmla="*/ 257597 h 1867113"/>
              <a:gd name="connsiteX9" fmla="*/ 832828 w 6035764"/>
              <a:gd name="connsiteY9" fmla="*/ 303317 h 1867113"/>
              <a:gd name="connsiteX10" fmla="*/ 869404 w 6035764"/>
              <a:gd name="connsiteY10" fmla="*/ 312461 h 1867113"/>
              <a:gd name="connsiteX11" fmla="*/ 805396 w 6035764"/>
              <a:gd name="connsiteY11" fmla="*/ 321605 h 1867113"/>
              <a:gd name="connsiteX12" fmla="*/ 695668 w 6035764"/>
              <a:gd name="connsiteY12" fmla="*/ 339893 h 1867113"/>
              <a:gd name="connsiteX13" fmla="*/ 640804 w 6035764"/>
              <a:gd name="connsiteY13" fmla="*/ 367325 h 1867113"/>
              <a:gd name="connsiteX14" fmla="*/ 659092 w 6035764"/>
              <a:gd name="connsiteY14" fmla="*/ 394757 h 1867113"/>
              <a:gd name="connsiteX15" fmla="*/ 704812 w 6035764"/>
              <a:gd name="connsiteY15" fmla="*/ 422189 h 1867113"/>
              <a:gd name="connsiteX16" fmla="*/ 713956 w 6035764"/>
              <a:gd name="connsiteY16" fmla="*/ 449621 h 1867113"/>
              <a:gd name="connsiteX17" fmla="*/ 540220 w 6035764"/>
              <a:gd name="connsiteY17" fmla="*/ 495341 h 1867113"/>
              <a:gd name="connsiteX18" fmla="*/ 558508 w 6035764"/>
              <a:gd name="connsiteY18" fmla="*/ 531917 h 1867113"/>
              <a:gd name="connsiteX19" fmla="*/ 668236 w 6035764"/>
              <a:gd name="connsiteY19" fmla="*/ 678221 h 1867113"/>
              <a:gd name="connsiteX20" fmla="*/ 604228 w 6035764"/>
              <a:gd name="connsiteY20" fmla="*/ 778805 h 1867113"/>
              <a:gd name="connsiteX21" fmla="*/ 613372 w 6035764"/>
              <a:gd name="connsiteY21" fmla="*/ 888533 h 1867113"/>
              <a:gd name="connsiteX22" fmla="*/ 631660 w 6035764"/>
              <a:gd name="connsiteY22" fmla="*/ 961685 h 1867113"/>
              <a:gd name="connsiteX23" fmla="*/ 622516 w 6035764"/>
              <a:gd name="connsiteY23" fmla="*/ 1016549 h 1867113"/>
              <a:gd name="connsiteX24" fmla="*/ 567652 w 6035764"/>
              <a:gd name="connsiteY24" fmla="*/ 1034837 h 1867113"/>
              <a:gd name="connsiteX25" fmla="*/ 521932 w 6035764"/>
              <a:gd name="connsiteY25" fmla="*/ 1043981 h 1867113"/>
              <a:gd name="connsiteX26" fmla="*/ 439636 w 6035764"/>
              <a:gd name="connsiteY26" fmla="*/ 1071413 h 1867113"/>
              <a:gd name="connsiteX27" fmla="*/ 366484 w 6035764"/>
              <a:gd name="connsiteY27" fmla="*/ 1089701 h 1867113"/>
              <a:gd name="connsiteX28" fmla="*/ 264601 w 6035764"/>
              <a:gd name="connsiteY28" fmla="*/ 1125786 h 1867113"/>
              <a:gd name="connsiteX29" fmla="*/ 126054 w 6035764"/>
              <a:gd name="connsiteY29" fmla="*/ 1158035 h 1867113"/>
              <a:gd name="connsiteX30" fmla="*/ 19012 w 6035764"/>
              <a:gd name="connsiteY30" fmla="*/ 1190285 h 1867113"/>
              <a:gd name="connsiteX31" fmla="*/ 724 w 6035764"/>
              <a:gd name="connsiteY31" fmla="*/ 1309157 h 1867113"/>
              <a:gd name="connsiteX32" fmla="*/ 28156 w 6035764"/>
              <a:gd name="connsiteY32" fmla="*/ 1300013 h 1867113"/>
              <a:gd name="connsiteX33" fmla="*/ 174460 w 6035764"/>
              <a:gd name="connsiteY33" fmla="*/ 1354877 h 1867113"/>
              <a:gd name="connsiteX34" fmla="*/ 211036 w 6035764"/>
              <a:gd name="connsiteY34" fmla="*/ 1391453 h 1867113"/>
              <a:gd name="connsiteX35" fmla="*/ 110452 w 6035764"/>
              <a:gd name="connsiteY35" fmla="*/ 1446317 h 1867113"/>
              <a:gd name="connsiteX36" fmla="*/ 211036 w 6035764"/>
              <a:gd name="connsiteY36" fmla="*/ 1464605 h 1867113"/>
              <a:gd name="connsiteX37" fmla="*/ 238468 w 6035764"/>
              <a:gd name="connsiteY37" fmla="*/ 1473749 h 1867113"/>
              <a:gd name="connsiteX38" fmla="*/ 220180 w 6035764"/>
              <a:gd name="connsiteY38" fmla="*/ 1519469 h 1867113"/>
              <a:gd name="connsiteX39" fmla="*/ 284188 w 6035764"/>
              <a:gd name="connsiteY39" fmla="*/ 1601765 h 1867113"/>
              <a:gd name="connsiteX40" fmla="*/ 366484 w 6035764"/>
              <a:gd name="connsiteY40" fmla="*/ 1638341 h 1867113"/>
              <a:gd name="connsiteX41" fmla="*/ 613372 w 6035764"/>
              <a:gd name="connsiteY41" fmla="*/ 1684061 h 1867113"/>
              <a:gd name="connsiteX42" fmla="*/ 713956 w 6035764"/>
              <a:gd name="connsiteY42" fmla="*/ 1711493 h 1867113"/>
              <a:gd name="connsiteX43" fmla="*/ 924268 w 6035764"/>
              <a:gd name="connsiteY43" fmla="*/ 1702349 h 1867113"/>
              <a:gd name="connsiteX44" fmla="*/ 1006564 w 6035764"/>
              <a:gd name="connsiteY44" fmla="*/ 1711493 h 1867113"/>
              <a:gd name="connsiteX45" fmla="*/ 878548 w 6035764"/>
              <a:gd name="connsiteY45" fmla="*/ 1766357 h 1867113"/>
              <a:gd name="connsiteX46" fmla="*/ 841972 w 6035764"/>
              <a:gd name="connsiteY46" fmla="*/ 1775501 h 1867113"/>
              <a:gd name="connsiteX47" fmla="*/ 924268 w 6035764"/>
              <a:gd name="connsiteY47" fmla="*/ 1793789 h 1867113"/>
              <a:gd name="connsiteX48" fmla="*/ 933412 w 6035764"/>
              <a:gd name="connsiteY48" fmla="*/ 1848653 h 1867113"/>
              <a:gd name="connsiteX49" fmla="*/ 1033996 w 6035764"/>
              <a:gd name="connsiteY49" fmla="*/ 1857797 h 1867113"/>
              <a:gd name="connsiteX50" fmla="*/ 1134580 w 6035764"/>
              <a:gd name="connsiteY50" fmla="*/ 1848653 h 1867113"/>
              <a:gd name="connsiteX51" fmla="*/ 1180300 w 6035764"/>
              <a:gd name="connsiteY51" fmla="*/ 1866941 h 1867113"/>
              <a:gd name="connsiteX52" fmla="*/ 1472908 w 6035764"/>
              <a:gd name="connsiteY52" fmla="*/ 1802933 h 1867113"/>
              <a:gd name="connsiteX53" fmla="*/ 1527772 w 6035764"/>
              <a:gd name="connsiteY53" fmla="*/ 1793789 h 1867113"/>
              <a:gd name="connsiteX54" fmla="*/ 1637500 w 6035764"/>
              <a:gd name="connsiteY54" fmla="*/ 1748069 h 1867113"/>
              <a:gd name="connsiteX55" fmla="*/ 1756372 w 6035764"/>
              <a:gd name="connsiteY55" fmla="*/ 1738925 h 1867113"/>
              <a:gd name="connsiteX56" fmla="*/ 1838668 w 6035764"/>
              <a:gd name="connsiteY56" fmla="*/ 1729781 h 1867113"/>
              <a:gd name="connsiteX57" fmla="*/ 1957540 w 6035764"/>
              <a:gd name="connsiteY57" fmla="*/ 1802933 h 1867113"/>
              <a:gd name="connsiteX58" fmla="*/ 2423884 w 6035764"/>
              <a:gd name="connsiteY58" fmla="*/ 1693205 h 1867113"/>
              <a:gd name="connsiteX59" fmla="*/ 2625052 w 6035764"/>
              <a:gd name="connsiteY59" fmla="*/ 1702349 h 1867113"/>
              <a:gd name="connsiteX60" fmla="*/ 2753068 w 6035764"/>
              <a:gd name="connsiteY60" fmla="*/ 1729781 h 1867113"/>
              <a:gd name="connsiteX61" fmla="*/ 2899372 w 6035764"/>
              <a:gd name="connsiteY61" fmla="*/ 1757213 h 1867113"/>
              <a:gd name="connsiteX62" fmla="*/ 3027388 w 6035764"/>
              <a:gd name="connsiteY62" fmla="*/ 1766357 h 1867113"/>
              <a:gd name="connsiteX63" fmla="*/ 3740620 w 6035764"/>
              <a:gd name="connsiteY63" fmla="*/ 1775501 h 1867113"/>
              <a:gd name="connsiteX64" fmla="*/ 4234396 w 6035764"/>
              <a:gd name="connsiteY64" fmla="*/ 1720637 h 1867113"/>
              <a:gd name="connsiteX65" fmla="*/ 4261828 w 6035764"/>
              <a:gd name="connsiteY65" fmla="*/ 1684061 h 1867113"/>
              <a:gd name="connsiteX66" fmla="*/ 4280116 w 6035764"/>
              <a:gd name="connsiteY66" fmla="*/ 1638341 h 1867113"/>
              <a:gd name="connsiteX67" fmla="*/ 4572822 w 6035764"/>
              <a:gd name="connsiteY67" fmla="*/ 1621906 h 1867113"/>
              <a:gd name="connsiteX68" fmla="*/ 4729467 w 6035764"/>
              <a:gd name="connsiteY68" fmla="*/ 1593824 h 1867113"/>
              <a:gd name="connsiteX69" fmla="*/ 4735655 w 6035764"/>
              <a:gd name="connsiteY69" fmla="*/ 1509218 h 1867113"/>
              <a:gd name="connsiteX70" fmla="*/ 4864564 w 6035764"/>
              <a:gd name="connsiteY70" fmla="*/ 1484298 h 1867113"/>
              <a:gd name="connsiteX71" fmla="*/ 5043319 w 6035764"/>
              <a:gd name="connsiteY71" fmla="*/ 1441995 h 1867113"/>
              <a:gd name="connsiteX72" fmla="*/ 5102584 w 6035764"/>
              <a:gd name="connsiteY72" fmla="*/ 1379797 h 1867113"/>
              <a:gd name="connsiteX73" fmla="*/ 5247996 w 6035764"/>
              <a:gd name="connsiteY73" fmla="*/ 1356485 h 1867113"/>
              <a:gd name="connsiteX74" fmla="*/ 5247380 w 6035764"/>
              <a:gd name="connsiteY74" fmla="*/ 1291774 h 1867113"/>
              <a:gd name="connsiteX75" fmla="*/ 5075644 w 6035764"/>
              <a:gd name="connsiteY75" fmla="*/ 1290869 h 1867113"/>
              <a:gd name="connsiteX76" fmla="*/ 5322532 w 6035764"/>
              <a:gd name="connsiteY76" fmla="*/ 1217717 h 1867113"/>
              <a:gd name="connsiteX77" fmla="*/ 5395684 w 6035764"/>
              <a:gd name="connsiteY77" fmla="*/ 1126277 h 1867113"/>
              <a:gd name="connsiteX78" fmla="*/ 5377396 w 6035764"/>
              <a:gd name="connsiteY78" fmla="*/ 1089701 h 1867113"/>
              <a:gd name="connsiteX79" fmla="*/ 5523700 w 6035764"/>
              <a:gd name="connsiteY79" fmla="*/ 1053125 h 1867113"/>
              <a:gd name="connsiteX80" fmla="*/ 5615140 w 6035764"/>
              <a:gd name="connsiteY80" fmla="*/ 1025693 h 1867113"/>
              <a:gd name="connsiteX81" fmla="*/ 5487124 w 6035764"/>
              <a:gd name="connsiteY81" fmla="*/ 915965 h 1867113"/>
              <a:gd name="connsiteX82" fmla="*/ 5459692 w 6035764"/>
              <a:gd name="connsiteY82" fmla="*/ 879389 h 1867113"/>
              <a:gd name="connsiteX83" fmla="*/ 5541988 w 6035764"/>
              <a:gd name="connsiteY83" fmla="*/ 833669 h 1867113"/>
              <a:gd name="connsiteX84" fmla="*/ 5642572 w 6035764"/>
              <a:gd name="connsiteY84" fmla="*/ 787949 h 1867113"/>
              <a:gd name="connsiteX85" fmla="*/ 5724868 w 6035764"/>
              <a:gd name="connsiteY85" fmla="*/ 723941 h 1867113"/>
              <a:gd name="connsiteX86" fmla="*/ 5898604 w 6035764"/>
              <a:gd name="connsiteY86" fmla="*/ 586781 h 1867113"/>
              <a:gd name="connsiteX87" fmla="*/ 6008332 w 6035764"/>
              <a:gd name="connsiteY87" fmla="*/ 467909 h 1867113"/>
              <a:gd name="connsiteX88" fmla="*/ 6035764 w 6035764"/>
              <a:gd name="connsiteY88" fmla="*/ 440477 h 1867113"/>
              <a:gd name="connsiteX89" fmla="*/ 5834596 w 6035764"/>
              <a:gd name="connsiteY89" fmla="*/ 339893 h 1867113"/>
              <a:gd name="connsiteX90" fmla="*/ 5862028 w 6035764"/>
              <a:gd name="connsiteY90" fmla="*/ 294173 h 1867113"/>
              <a:gd name="connsiteX91" fmla="*/ 5852884 w 6035764"/>
              <a:gd name="connsiteY91" fmla="*/ 248453 h 1867113"/>
              <a:gd name="connsiteX92" fmla="*/ 5843740 w 6035764"/>
              <a:gd name="connsiteY92" fmla="*/ 193589 h 1867113"/>
              <a:gd name="connsiteX93" fmla="*/ 5761444 w 6035764"/>
              <a:gd name="connsiteY93" fmla="*/ 184445 h 1867113"/>
              <a:gd name="connsiteX94" fmla="*/ 5432260 w 6035764"/>
              <a:gd name="connsiteY94" fmla="*/ 175301 h 1867113"/>
              <a:gd name="connsiteX95" fmla="*/ 5386540 w 6035764"/>
              <a:gd name="connsiteY95" fmla="*/ 93005 h 1867113"/>
              <a:gd name="connsiteX96" fmla="*/ 5185372 w 6035764"/>
              <a:gd name="connsiteY96" fmla="*/ 38141 h 1867113"/>
              <a:gd name="connsiteX97" fmla="*/ 5167084 w 6035764"/>
              <a:gd name="connsiteY97" fmla="*/ 10709 h 1867113"/>
              <a:gd name="connsiteX98" fmla="*/ 5093932 w 6035764"/>
              <a:gd name="connsiteY98" fmla="*/ 19853 h 1867113"/>
              <a:gd name="connsiteX99" fmla="*/ 5066500 w 6035764"/>
              <a:gd name="connsiteY99" fmla="*/ 28997 h 1867113"/>
              <a:gd name="connsiteX100" fmla="*/ 4956772 w 6035764"/>
              <a:gd name="connsiteY100" fmla="*/ 47285 h 1867113"/>
              <a:gd name="connsiteX101" fmla="*/ 4828756 w 6035764"/>
              <a:gd name="connsiteY101" fmla="*/ 74717 h 1867113"/>
              <a:gd name="connsiteX102" fmla="*/ 3950932 w 6035764"/>
              <a:gd name="connsiteY102" fmla="*/ 83861 h 1867113"/>
              <a:gd name="connsiteX103" fmla="*/ 3676612 w 6035764"/>
              <a:gd name="connsiteY103" fmla="*/ 120437 h 1867113"/>
              <a:gd name="connsiteX104" fmla="*/ 3685756 w 6035764"/>
              <a:gd name="connsiteY104" fmla="*/ 93005 h 1867113"/>
              <a:gd name="connsiteX105" fmla="*/ 3704044 w 6035764"/>
              <a:gd name="connsiteY105" fmla="*/ 1565 h 1867113"/>
              <a:gd name="connsiteX106" fmla="*/ 3676612 w 6035764"/>
              <a:gd name="connsiteY106" fmla="*/ 10709 h 1867113"/>
              <a:gd name="connsiteX107" fmla="*/ 3649180 w 6035764"/>
              <a:gd name="connsiteY107" fmla="*/ 38141 h 1867113"/>
              <a:gd name="connsiteX108" fmla="*/ 3594316 w 6035764"/>
              <a:gd name="connsiteY108" fmla="*/ 47285 h 1867113"/>
              <a:gd name="connsiteX109" fmla="*/ 3457156 w 6035764"/>
              <a:gd name="connsiteY109" fmla="*/ 56429 h 1867113"/>
              <a:gd name="connsiteX110" fmla="*/ 2945092 w 6035764"/>
              <a:gd name="connsiteY110" fmla="*/ 65573 h 1867113"/>
              <a:gd name="connsiteX111" fmla="*/ 2798788 w 6035764"/>
              <a:gd name="connsiteY111" fmla="*/ 138725 h 1867113"/>
              <a:gd name="connsiteX112" fmla="*/ 2753068 w 6035764"/>
              <a:gd name="connsiteY112" fmla="*/ 157013 h 1867113"/>
              <a:gd name="connsiteX113" fmla="*/ 2679916 w 6035764"/>
              <a:gd name="connsiteY113" fmla="*/ 193589 h 1867113"/>
              <a:gd name="connsiteX114" fmla="*/ 2588476 w 6035764"/>
              <a:gd name="connsiteY114" fmla="*/ 211877 h 1867113"/>
              <a:gd name="connsiteX115" fmla="*/ 1847812 w 6035764"/>
              <a:gd name="connsiteY115" fmla="*/ 202733 h 1867113"/>
              <a:gd name="connsiteX116" fmla="*/ 1646644 w 6035764"/>
              <a:gd name="connsiteY116" fmla="*/ 202733 h 1867113"/>
              <a:gd name="connsiteX117" fmla="*/ 1692364 w 6035764"/>
              <a:gd name="connsiteY117" fmla="*/ 211877 h 1867113"/>
              <a:gd name="connsiteX118" fmla="*/ 1619212 w 6035764"/>
              <a:gd name="connsiteY118" fmla="*/ 230165 h 1867113"/>
              <a:gd name="connsiteX119" fmla="*/ 1436332 w 6035764"/>
              <a:gd name="connsiteY119" fmla="*/ 202733 h 1867113"/>
              <a:gd name="connsiteX120" fmla="*/ 1171156 w 6035764"/>
              <a:gd name="connsiteY120" fmla="*/ 120437 h 1867113"/>
              <a:gd name="connsiteX121" fmla="*/ 1171156 w 6035764"/>
              <a:gd name="connsiteY121" fmla="*/ 102149 h 1867113"/>
              <a:gd name="connsiteX0" fmla="*/ 1181878 w 6046486"/>
              <a:gd name="connsiteY0" fmla="*/ 102149 h 1867113"/>
              <a:gd name="connsiteX1" fmla="*/ 1053862 w 6046486"/>
              <a:gd name="connsiteY1" fmla="*/ 93005 h 1867113"/>
              <a:gd name="connsiteX2" fmla="*/ 1017286 w 6046486"/>
              <a:gd name="connsiteY2" fmla="*/ 83861 h 1867113"/>
              <a:gd name="connsiteX3" fmla="*/ 971566 w 6046486"/>
              <a:gd name="connsiteY3" fmla="*/ 74717 h 1867113"/>
              <a:gd name="connsiteX4" fmla="*/ 962422 w 6046486"/>
              <a:gd name="connsiteY4" fmla="*/ 102149 h 1867113"/>
              <a:gd name="connsiteX5" fmla="*/ 1081294 w 6046486"/>
              <a:gd name="connsiteY5" fmla="*/ 157013 h 1867113"/>
              <a:gd name="connsiteX6" fmla="*/ 916702 w 6046486"/>
              <a:gd name="connsiteY6" fmla="*/ 193589 h 1867113"/>
              <a:gd name="connsiteX7" fmla="*/ 889270 w 6046486"/>
              <a:gd name="connsiteY7" fmla="*/ 211877 h 1867113"/>
              <a:gd name="connsiteX8" fmla="*/ 834406 w 6046486"/>
              <a:gd name="connsiteY8" fmla="*/ 257597 h 1867113"/>
              <a:gd name="connsiteX9" fmla="*/ 843550 w 6046486"/>
              <a:gd name="connsiteY9" fmla="*/ 303317 h 1867113"/>
              <a:gd name="connsiteX10" fmla="*/ 880126 w 6046486"/>
              <a:gd name="connsiteY10" fmla="*/ 312461 h 1867113"/>
              <a:gd name="connsiteX11" fmla="*/ 816118 w 6046486"/>
              <a:gd name="connsiteY11" fmla="*/ 321605 h 1867113"/>
              <a:gd name="connsiteX12" fmla="*/ 706390 w 6046486"/>
              <a:gd name="connsiteY12" fmla="*/ 339893 h 1867113"/>
              <a:gd name="connsiteX13" fmla="*/ 651526 w 6046486"/>
              <a:gd name="connsiteY13" fmla="*/ 367325 h 1867113"/>
              <a:gd name="connsiteX14" fmla="*/ 669814 w 6046486"/>
              <a:gd name="connsiteY14" fmla="*/ 394757 h 1867113"/>
              <a:gd name="connsiteX15" fmla="*/ 715534 w 6046486"/>
              <a:gd name="connsiteY15" fmla="*/ 422189 h 1867113"/>
              <a:gd name="connsiteX16" fmla="*/ 724678 w 6046486"/>
              <a:gd name="connsiteY16" fmla="*/ 449621 h 1867113"/>
              <a:gd name="connsiteX17" fmla="*/ 550942 w 6046486"/>
              <a:gd name="connsiteY17" fmla="*/ 495341 h 1867113"/>
              <a:gd name="connsiteX18" fmla="*/ 569230 w 6046486"/>
              <a:gd name="connsiteY18" fmla="*/ 531917 h 1867113"/>
              <a:gd name="connsiteX19" fmla="*/ 678958 w 6046486"/>
              <a:gd name="connsiteY19" fmla="*/ 678221 h 1867113"/>
              <a:gd name="connsiteX20" fmla="*/ 614950 w 6046486"/>
              <a:gd name="connsiteY20" fmla="*/ 778805 h 1867113"/>
              <a:gd name="connsiteX21" fmla="*/ 624094 w 6046486"/>
              <a:gd name="connsiteY21" fmla="*/ 888533 h 1867113"/>
              <a:gd name="connsiteX22" fmla="*/ 642382 w 6046486"/>
              <a:gd name="connsiteY22" fmla="*/ 961685 h 1867113"/>
              <a:gd name="connsiteX23" fmla="*/ 633238 w 6046486"/>
              <a:gd name="connsiteY23" fmla="*/ 1016549 h 1867113"/>
              <a:gd name="connsiteX24" fmla="*/ 578374 w 6046486"/>
              <a:gd name="connsiteY24" fmla="*/ 1034837 h 1867113"/>
              <a:gd name="connsiteX25" fmla="*/ 532654 w 6046486"/>
              <a:gd name="connsiteY25" fmla="*/ 1043981 h 1867113"/>
              <a:gd name="connsiteX26" fmla="*/ 450358 w 6046486"/>
              <a:gd name="connsiteY26" fmla="*/ 1071413 h 1867113"/>
              <a:gd name="connsiteX27" fmla="*/ 377206 w 6046486"/>
              <a:gd name="connsiteY27" fmla="*/ 1089701 h 1867113"/>
              <a:gd name="connsiteX28" fmla="*/ 275323 w 6046486"/>
              <a:gd name="connsiteY28" fmla="*/ 1125786 h 1867113"/>
              <a:gd name="connsiteX29" fmla="*/ 136776 w 6046486"/>
              <a:gd name="connsiteY29" fmla="*/ 1158035 h 1867113"/>
              <a:gd name="connsiteX30" fmla="*/ 29734 w 6046486"/>
              <a:gd name="connsiteY30" fmla="*/ 1190285 h 1867113"/>
              <a:gd name="connsiteX31" fmla="*/ 11446 w 6046486"/>
              <a:gd name="connsiteY31" fmla="*/ 1309157 h 1867113"/>
              <a:gd name="connsiteX32" fmla="*/ 185182 w 6046486"/>
              <a:gd name="connsiteY32" fmla="*/ 1354877 h 1867113"/>
              <a:gd name="connsiteX33" fmla="*/ 221758 w 6046486"/>
              <a:gd name="connsiteY33" fmla="*/ 1391453 h 1867113"/>
              <a:gd name="connsiteX34" fmla="*/ 121174 w 6046486"/>
              <a:gd name="connsiteY34" fmla="*/ 1446317 h 1867113"/>
              <a:gd name="connsiteX35" fmla="*/ 221758 w 6046486"/>
              <a:gd name="connsiteY35" fmla="*/ 1464605 h 1867113"/>
              <a:gd name="connsiteX36" fmla="*/ 249190 w 6046486"/>
              <a:gd name="connsiteY36" fmla="*/ 1473749 h 1867113"/>
              <a:gd name="connsiteX37" fmla="*/ 230902 w 6046486"/>
              <a:gd name="connsiteY37" fmla="*/ 1519469 h 1867113"/>
              <a:gd name="connsiteX38" fmla="*/ 294910 w 6046486"/>
              <a:gd name="connsiteY38" fmla="*/ 1601765 h 1867113"/>
              <a:gd name="connsiteX39" fmla="*/ 377206 w 6046486"/>
              <a:gd name="connsiteY39" fmla="*/ 1638341 h 1867113"/>
              <a:gd name="connsiteX40" fmla="*/ 624094 w 6046486"/>
              <a:gd name="connsiteY40" fmla="*/ 1684061 h 1867113"/>
              <a:gd name="connsiteX41" fmla="*/ 724678 w 6046486"/>
              <a:gd name="connsiteY41" fmla="*/ 1711493 h 1867113"/>
              <a:gd name="connsiteX42" fmla="*/ 934990 w 6046486"/>
              <a:gd name="connsiteY42" fmla="*/ 1702349 h 1867113"/>
              <a:gd name="connsiteX43" fmla="*/ 1017286 w 6046486"/>
              <a:gd name="connsiteY43" fmla="*/ 1711493 h 1867113"/>
              <a:gd name="connsiteX44" fmla="*/ 889270 w 6046486"/>
              <a:gd name="connsiteY44" fmla="*/ 1766357 h 1867113"/>
              <a:gd name="connsiteX45" fmla="*/ 852694 w 6046486"/>
              <a:gd name="connsiteY45" fmla="*/ 1775501 h 1867113"/>
              <a:gd name="connsiteX46" fmla="*/ 934990 w 6046486"/>
              <a:gd name="connsiteY46" fmla="*/ 1793789 h 1867113"/>
              <a:gd name="connsiteX47" fmla="*/ 944134 w 6046486"/>
              <a:gd name="connsiteY47" fmla="*/ 1848653 h 1867113"/>
              <a:gd name="connsiteX48" fmla="*/ 1044718 w 6046486"/>
              <a:gd name="connsiteY48" fmla="*/ 1857797 h 1867113"/>
              <a:gd name="connsiteX49" fmla="*/ 1145302 w 6046486"/>
              <a:gd name="connsiteY49" fmla="*/ 1848653 h 1867113"/>
              <a:gd name="connsiteX50" fmla="*/ 1191022 w 6046486"/>
              <a:gd name="connsiteY50" fmla="*/ 1866941 h 1867113"/>
              <a:gd name="connsiteX51" fmla="*/ 1483630 w 6046486"/>
              <a:gd name="connsiteY51" fmla="*/ 1802933 h 1867113"/>
              <a:gd name="connsiteX52" fmla="*/ 1538494 w 6046486"/>
              <a:gd name="connsiteY52" fmla="*/ 1793789 h 1867113"/>
              <a:gd name="connsiteX53" fmla="*/ 1648222 w 6046486"/>
              <a:gd name="connsiteY53" fmla="*/ 1748069 h 1867113"/>
              <a:gd name="connsiteX54" fmla="*/ 1767094 w 6046486"/>
              <a:gd name="connsiteY54" fmla="*/ 1738925 h 1867113"/>
              <a:gd name="connsiteX55" fmla="*/ 1849390 w 6046486"/>
              <a:gd name="connsiteY55" fmla="*/ 1729781 h 1867113"/>
              <a:gd name="connsiteX56" fmla="*/ 1968262 w 6046486"/>
              <a:gd name="connsiteY56" fmla="*/ 1802933 h 1867113"/>
              <a:gd name="connsiteX57" fmla="*/ 2434606 w 6046486"/>
              <a:gd name="connsiteY57" fmla="*/ 1693205 h 1867113"/>
              <a:gd name="connsiteX58" fmla="*/ 2635774 w 6046486"/>
              <a:gd name="connsiteY58" fmla="*/ 1702349 h 1867113"/>
              <a:gd name="connsiteX59" fmla="*/ 2763790 w 6046486"/>
              <a:gd name="connsiteY59" fmla="*/ 1729781 h 1867113"/>
              <a:gd name="connsiteX60" fmla="*/ 2910094 w 6046486"/>
              <a:gd name="connsiteY60" fmla="*/ 1757213 h 1867113"/>
              <a:gd name="connsiteX61" fmla="*/ 3038110 w 6046486"/>
              <a:gd name="connsiteY61" fmla="*/ 1766357 h 1867113"/>
              <a:gd name="connsiteX62" fmla="*/ 3751342 w 6046486"/>
              <a:gd name="connsiteY62" fmla="*/ 1775501 h 1867113"/>
              <a:gd name="connsiteX63" fmla="*/ 4245118 w 6046486"/>
              <a:gd name="connsiteY63" fmla="*/ 1720637 h 1867113"/>
              <a:gd name="connsiteX64" fmla="*/ 4272550 w 6046486"/>
              <a:gd name="connsiteY64" fmla="*/ 1684061 h 1867113"/>
              <a:gd name="connsiteX65" fmla="*/ 4290838 w 6046486"/>
              <a:gd name="connsiteY65" fmla="*/ 1638341 h 1867113"/>
              <a:gd name="connsiteX66" fmla="*/ 4583544 w 6046486"/>
              <a:gd name="connsiteY66" fmla="*/ 1621906 h 1867113"/>
              <a:gd name="connsiteX67" fmla="*/ 4740189 w 6046486"/>
              <a:gd name="connsiteY67" fmla="*/ 1593824 h 1867113"/>
              <a:gd name="connsiteX68" fmla="*/ 4746377 w 6046486"/>
              <a:gd name="connsiteY68" fmla="*/ 1509218 h 1867113"/>
              <a:gd name="connsiteX69" fmla="*/ 4875286 w 6046486"/>
              <a:gd name="connsiteY69" fmla="*/ 1484298 h 1867113"/>
              <a:gd name="connsiteX70" fmla="*/ 5054041 w 6046486"/>
              <a:gd name="connsiteY70" fmla="*/ 1441995 h 1867113"/>
              <a:gd name="connsiteX71" fmla="*/ 5113306 w 6046486"/>
              <a:gd name="connsiteY71" fmla="*/ 1379797 h 1867113"/>
              <a:gd name="connsiteX72" fmla="*/ 5258718 w 6046486"/>
              <a:gd name="connsiteY72" fmla="*/ 1356485 h 1867113"/>
              <a:gd name="connsiteX73" fmla="*/ 5258102 w 6046486"/>
              <a:gd name="connsiteY73" fmla="*/ 1291774 h 1867113"/>
              <a:gd name="connsiteX74" fmla="*/ 5086366 w 6046486"/>
              <a:gd name="connsiteY74" fmla="*/ 1290869 h 1867113"/>
              <a:gd name="connsiteX75" fmla="*/ 5333254 w 6046486"/>
              <a:gd name="connsiteY75" fmla="*/ 1217717 h 1867113"/>
              <a:gd name="connsiteX76" fmla="*/ 5406406 w 6046486"/>
              <a:gd name="connsiteY76" fmla="*/ 1126277 h 1867113"/>
              <a:gd name="connsiteX77" fmla="*/ 5388118 w 6046486"/>
              <a:gd name="connsiteY77" fmla="*/ 1089701 h 1867113"/>
              <a:gd name="connsiteX78" fmla="*/ 5534422 w 6046486"/>
              <a:gd name="connsiteY78" fmla="*/ 1053125 h 1867113"/>
              <a:gd name="connsiteX79" fmla="*/ 5625862 w 6046486"/>
              <a:gd name="connsiteY79" fmla="*/ 1025693 h 1867113"/>
              <a:gd name="connsiteX80" fmla="*/ 5497846 w 6046486"/>
              <a:gd name="connsiteY80" fmla="*/ 915965 h 1867113"/>
              <a:gd name="connsiteX81" fmla="*/ 5470414 w 6046486"/>
              <a:gd name="connsiteY81" fmla="*/ 879389 h 1867113"/>
              <a:gd name="connsiteX82" fmla="*/ 5552710 w 6046486"/>
              <a:gd name="connsiteY82" fmla="*/ 833669 h 1867113"/>
              <a:gd name="connsiteX83" fmla="*/ 5653294 w 6046486"/>
              <a:gd name="connsiteY83" fmla="*/ 787949 h 1867113"/>
              <a:gd name="connsiteX84" fmla="*/ 5735590 w 6046486"/>
              <a:gd name="connsiteY84" fmla="*/ 723941 h 1867113"/>
              <a:gd name="connsiteX85" fmla="*/ 5909326 w 6046486"/>
              <a:gd name="connsiteY85" fmla="*/ 586781 h 1867113"/>
              <a:gd name="connsiteX86" fmla="*/ 6019054 w 6046486"/>
              <a:gd name="connsiteY86" fmla="*/ 467909 h 1867113"/>
              <a:gd name="connsiteX87" fmla="*/ 6046486 w 6046486"/>
              <a:gd name="connsiteY87" fmla="*/ 440477 h 1867113"/>
              <a:gd name="connsiteX88" fmla="*/ 5845318 w 6046486"/>
              <a:gd name="connsiteY88" fmla="*/ 339893 h 1867113"/>
              <a:gd name="connsiteX89" fmla="*/ 5872750 w 6046486"/>
              <a:gd name="connsiteY89" fmla="*/ 294173 h 1867113"/>
              <a:gd name="connsiteX90" fmla="*/ 5863606 w 6046486"/>
              <a:gd name="connsiteY90" fmla="*/ 248453 h 1867113"/>
              <a:gd name="connsiteX91" fmla="*/ 5854462 w 6046486"/>
              <a:gd name="connsiteY91" fmla="*/ 193589 h 1867113"/>
              <a:gd name="connsiteX92" fmla="*/ 5772166 w 6046486"/>
              <a:gd name="connsiteY92" fmla="*/ 184445 h 1867113"/>
              <a:gd name="connsiteX93" fmla="*/ 5442982 w 6046486"/>
              <a:gd name="connsiteY93" fmla="*/ 175301 h 1867113"/>
              <a:gd name="connsiteX94" fmla="*/ 5397262 w 6046486"/>
              <a:gd name="connsiteY94" fmla="*/ 93005 h 1867113"/>
              <a:gd name="connsiteX95" fmla="*/ 5196094 w 6046486"/>
              <a:gd name="connsiteY95" fmla="*/ 38141 h 1867113"/>
              <a:gd name="connsiteX96" fmla="*/ 5177806 w 6046486"/>
              <a:gd name="connsiteY96" fmla="*/ 10709 h 1867113"/>
              <a:gd name="connsiteX97" fmla="*/ 5104654 w 6046486"/>
              <a:gd name="connsiteY97" fmla="*/ 19853 h 1867113"/>
              <a:gd name="connsiteX98" fmla="*/ 5077222 w 6046486"/>
              <a:gd name="connsiteY98" fmla="*/ 28997 h 1867113"/>
              <a:gd name="connsiteX99" fmla="*/ 4967494 w 6046486"/>
              <a:gd name="connsiteY99" fmla="*/ 47285 h 1867113"/>
              <a:gd name="connsiteX100" fmla="*/ 4839478 w 6046486"/>
              <a:gd name="connsiteY100" fmla="*/ 74717 h 1867113"/>
              <a:gd name="connsiteX101" fmla="*/ 3961654 w 6046486"/>
              <a:gd name="connsiteY101" fmla="*/ 83861 h 1867113"/>
              <a:gd name="connsiteX102" fmla="*/ 3687334 w 6046486"/>
              <a:gd name="connsiteY102" fmla="*/ 120437 h 1867113"/>
              <a:gd name="connsiteX103" fmla="*/ 3696478 w 6046486"/>
              <a:gd name="connsiteY103" fmla="*/ 93005 h 1867113"/>
              <a:gd name="connsiteX104" fmla="*/ 3714766 w 6046486"/>
              <a:gd name="connsiteY104" fmla="*/ 1565 h 1867113"/>
              <a:gd name="connsiteX105" fmla="*/ 3687334 w 6046486"/>
              <a:gd name="connsiteY105" fmla="*/ 10709 h 1867113"/>
              <a:gd name="connsiteX106" fmla="*/ 3659902 w 6046486"/>
              <a:gd name="connsiteY106" fmla="*/ 38141 h 1867113"/>
              <a:gd name="connsiteX107" fmla="*/ 3605038 w 6046486"/>
              <a:gd name="connsiteY107" fmla="*/ 47285 h 1867113"/>
              <a:gd name="connsiteX108" fmla="*/ 3467878 w 6046486"/>
              <a:gd name="connsiteY108" fmla="*/ 56429 h 1867113"/>
              <a:gd name="connsiteX109" fmla="*/ 2955814 w 6046486"/>
              <a:gd name="connsiteY109" fmla="*/ 65573 h 1867113"/>
              <a:gd name="connsiteX110" fmla="*/ 2809510 w 6046486"/>
              <a:gd name="connsiteY110" fmla="*/ 138725 h 1867113"/>
              <a:gd name="connsiteX111" fmla="*/ 2763790 w 6046486"/>
              <a:gd name="connsiteY111" fmla="*/ 157013 h 1867113"/>
              <a:gd name="connsiteX112" fmla="*/ 2690638 w 6046486"/>
              <a:gd name="connsiteY112" fmla="*/ 193589 h 1867113"/>
              <a:gd name="connsiteX113" fmla="*/ 2599198 w 6046486"/>
              <a:gd name="connsiteY113" fmla="*/ 211877 h 1867113"/>
              <a:gd name="connsiteX114" fmla="*/ 1858534 w 6046486"/>
              <a:gd name="connsiteY114" fmla="*/ 202733 h 1867113"/>
              <a:gd name="connsiteX115" fmla="*/ 1657366 w 6046486"/>
              <a:gd name="connsiteY115" fmla="*/ 202733 h 1867113"/>
              <a:gd name="connsiteX116" fmla="*/ 1703086 w 6046486"/>
              <a:gd name="connsiteY116" fmla="*/ 211877 h 1867113"/>
              <a:gd name="connsiteX117" fmla="*/ 1629934 w 6046486"/>
              <a:gd name="connsiteY117" fmla="*/ 230165 h 1867113"/>
              <a:gd name="connsiteX118" fmla="*/ 1447054 w 6046486"/>
              <a:gd name="connsiteY118" fmla="*/ 202733 h 1867113"/>
              <a:gd name="connsiteX119" fmla="*/ 1181878 w 6046486"/>
              <a:gd name="connsiteY119" fmla="*/ 120437 h 1867113"/>
              <a:gd name="connsiteX120" fmla="*/ 1181878 w 6046486"/>
              <a:gd name="connsiteY120" fmla="*/ 102149 h 186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046486" h="1867113">
                <a:moveTo>
                  <a:pt x="1181878" y="102149"/>
                </a:moveTo>
                <a:cubicBezTo>
                  <a:pt x="1139206" y="99101"/>
                  <a:pt x="1096381" y="97729"/>
                  <a:pt x="1053862" y="93005"/>
                </a:cubicBezTo>
                <a:cubicBezTo>
                  <a:pt x="1041372" y="91617"/>
                  <a:pt x="1029554" y="86587"/>
                  <a:pt x="1017286" y="83861"/>
                </a:cubicBezTo>
                <a:cubicBezTo>
                  <a:pt x="1002114" y="80490"/>
                  <a:pt x="986806" y="77765"/>
                  <a:pt x="971566" y="74717"/>
                </a:cubicBezTo>
                <a:cubicBezTo>
                  <a:pt x="968518" y="83861"/>
                  <a:pt x="956252" y="94744"/>
                  <a:pt x="962422" y="102149"/>
                </a:cubicBezTo>
                <a:cubicBezTo>
                  <a:pt x="969424" y="110552"/>
                  <a:pt x="1076401" y="154916"/>
                  <a:pt x="1081294" y="157013"/>
                </a:cubicBezTo>
                <a:cubicBezTo>
                  <a:pt x="962895" y="204373"/>
                  <a:pt x="1138397" y="138165"/>
                  <a:pt x="916702" y="193589"/>
                </a:cubicBezTo>
                <a:cubicBezTo>
                  <a:pt x="906040" y="196254"/>
                  <a:pt x="897945" y="205130"/>
                  <a:pt x="889270" y="211877"/>
                </a:cubicBezTo>
                <a:cubicBezTo>
                  <a:pt x="870479" y="226492"/>
                  <a:pt x="852694" y="242357"/>
                  <a:pt x="834406" y="257597"/>
                </a:cubicBezTo>
                <a:cubicBezTo>
                  <a:pt x="837454" y="272837"/>
                  <a:pt x="833600" y="291377"/>
                  <a:pt x="843550" y="303317"/>
                </a:cubicBezTo>
                <a:cubicBezTo>
                  <a:pt x="851595" y="312971"/>
                  <a:pt x="890583" y="305490"/>
                  <a:pt x="880126" y="312461"/>
                </a:cubicBezTo>
                <a:cubicBezTo>
                  <a:pt x="862193" y="324416"/>
                  <a:pt x="837407" y="318244"/>
                  <a:pt x="816118" y="321605"/>
                </a:cubicBezTo>
                <a:lnTo>
                  <a:pt x="706390" y="339893"/>
                </a:lnTo>
                <a:cubicBezTo>
                  <a:pt x="688102" y="349037"/>
                  <a:pt x="662868" y="350312"/>
                  <a:pt x="651526" y="367325"/>
                </a:cubicBezTo>
                <a:cubicBezTo>
                  <a:pt x="645430" y="376469"/>
                  <a:pt x="661470" y="387605"/>
                  <a:pt x="669814" y="394757"/>
                </a:cubicBezTo>
                <a:cubicBezTo>
                  <a:pt x="683308" y="406323"/>
                  <a:pt x="700294" y="413045"/>
                  <a:pt x="715534" y="422189"/>
                </a:cubicBezTo>
                <a:cubicBezTo>
                  <a:pt x="718582" y="431333"/>
                  <a:pt x="733004" y="444764"/>
                  <a:pt x="724678" y="449621"/>
                </a:cubicBezTo>
                <a:cubicBezTo>
                  <a:pt x="678447" y="476589"/>
                  <a:pt x="606288" y="486117"/>
                  <a:pt x="550942" y="495341"/>
                </a:cubicBezTo>
                <a:cubicBezTo>
                  <a:pt x="557038" y="507533"/>
                  <a:pt x="561413" y="520750"/>
                  <a:pt x="569230" y="531917"/>
                </a:cubicBezTo>
                <a:cubicBezTo>
                  <a:pt x="604188" y="581857"/>
                  <a:pt x="678958" y="678221"/>
                  <a:pt x="678958" y="678221"/>
                </a:cubicBezTo>
                <a:cubicBezTo>
                  <a:pt x="657622" y="711749"/>
                  <a:pt x="632723" y="743260"/>
                  <a:pt x="614950" y="778805"/>
                </a:cubicBezTo>
                <a:cubicBezTo>
                  <a:pt x="593726" y="821253"/>
                  <a:pt x="612570" y="845319"/>
                  <a:pt x="624094" y="888533"/>
                </a:cubicBezTo>
                <a:cubicBezTo>
                  <a:pt x="630570" y="912819"/>
                  <a:pt x="636286" y="937301"/>
                  <a:pt x="642382" y="961685"/>
                </a:cubicBezTo>
                <a:cubicBezTo>
                  <a:pt x="639334" y="979973"/>
                  <a:pt x="645447" y="1002596"/>
                  <a:pt x="633238" y="1016549"/>
                </a:cubicBezTo>
                <a:cubicBezTo>
                  <a:pt x="620544" y="1031057"/>
                  <a:pt x="596972" y="1029765"/>
                  <a:pt x="578374" y="1034837"/>
                </a:cubicBezTo>
                <a:cubicBezTo>
                  <a:pt x="563380" y="1038926"/>
                  <a:pt x="547598" y="1039711"/>
                  <a:pt x="532654" y="1043981"/>
                </a:cubicBezTo>
                <a:cubicBezTo>
                  <a:pt x="504851" y="1051925"/>
                  <a:pt x="478099" y="1063254"/>
                  <a:pt x="450358" y="1071413"/>
                </a:cubicBezTo>
                <a:cubicBezTo>
                  <a:pt x="426245" y="1078505"/>
                  <a:pt x="401455" y="1083088"/>
                  <a:pt x="377206" y="1089701"/>
                </a:cubicBezTo>
                <a:lnTo>
                  <a:pt x="275323" y="1125786"/>
                </a:lnTo>
                <a:cubicBezTo>
                  <a:pt x="253962" y="1131794"/>
                  <a:pt x="177707" y="1147285"/>
                  <a:pt x="136776" y="1158035"/>
                </a:cubicBezTo>
                <a:cubicBezTo>
                  <a:pt x="95845" y="1168785"/>
                  <a:pt x="50622" y="1165098"/>
                  <a:pt x="29734" y="1190285"/>
                </a:cubicBezTo>
                <a:cubicBezTo>
                  <a:pt x="8846" y="1215472"/>
                  <a:pt x="-14462" y="1281725"/>
                  <a:pt x="11446" y="1309157"/>
                </a:cubicBezTo>
                <a:cubicBezTo>
                  <a:pt x="37354" y="1336589"/>
                  <a:pt x="150130" y="1341161"/>
                  <a:pt x="185182" y="1354877"/>
                </a:cubicBezTo>
                <a:cubicBezTo>
                  <a:pt x="197374" y="1367069"/>
                  <a:pt x="216306" y="1375096"/>
                  <a:pt x="221758" y="1391453"/>
                </a:cubicBezTo>
                <a:cubicBezTo>
                  <a:pt x="245707" y="1463300"/>
                  <a:pt x="151014" y="1443333"/>
                  <a:pt x="121174" y="1446317"/>
                </a:cubicBezTo>
                <a:cubicBezTo>
                  <a:pt x="154702" y="1452413"/>
                  <a:pt x="188437" y="1457465"/>
                  <a:pt x="221758" y="1464605"/>
                </a:cubicBezTo>
                <a:cubicBezTo>
                  <a:pt x="231183" y="1466625"/>
                  <a:pt x="247605" y="1464242"/>
                  <a:pt x="249190" y="1473749"/>
                </a:cubicBezTo>
                <a:cubicBezTo>
                  <a:pt x="251888" y="1489940"/>
                  <a:pt x="236998" y="1504229"/>
                  <a:pt x="230902" y="1519469"/>
                </a:cubicBezTo>
                <a:cubicBezTo>
                  <a:pt x="252238" y="1546901"/>
                  <a:pt x="267938" y="1579850"/>
                  <a:pt x="294910" y="1601765"/>
                </a:cubicBezTo>
                <a:cubicBezTo>
                  <a:pt x="318208" y="1620695"/>
                  <a:pt x="348727" y="1628848"/>
                  <a:pt x="377206" y="1638341"/>
                </a:cubicBezTo>
                <a:cubicBezTo>
                  <a:pt x="467317" y="1668378"/>
                  <a:pt x="528308" y="1671289"/>
                  <a:pt x="624094" y="1684061"/>
                </a:cubicBezTo>
                <a:cubicBezTo>
                  <a:pt x="657622" y="1693205"/>
                  <a:pt x="689985" y="1709452"/>
                  <a:pt x="724678" y="1711493"/>
                </a:cubicBezTo>
                <a:cubicBezTo>
                  <a:pt x="794727" y="1715614"/>
                  <a:pt x="864820" y="1702349"/>
                  <a:pt x="934990" y="1702349"/>
                </a:cubicBezTo>
                <a:cubicBezTo>
                  <a:pt x="962591" y="1702349"/>
                  <a:pt x="989854" y="1708445"/>
                  <a:pt x="1017286" y="1711493"/>
                </a:cubicBezTo>
                <a:cubicBezTo>
                  <a:pt x="977282" y="1731495"/>
                  <a:pt x="930908" y="1755947"/>
                  <a:pt x="889270" y="1766357"/>
                </a:cubicBezTo>
                <a:lnTo>
                  <a:pt x="852694" y="1775501"/>
                </a:lnTo>
                <a:cubicBezTo>
                  <a:pt x="880126" y="1781597"/>
                  <a:pt x="913047" y="1776234"/>
                  <a:pt x="934990" y="1793789"/>
                </a:cubicBezTo>
                <a:cubicBezTo>
                  <a:pt x="949468" y="1805371"/>
                  <a:pt x="928119" y="1839311"/>
                  <a:pt x="944134" y="1848653"/>
                </a:cubicBezTo>
                <a:cubicBezTo>
                  <a:pt x="973214" y="1865616"/>
                  <a:pt x="1011190" y="1854749"/>
                  <a:pt x="1044718" y="1857797"/>
                </a:cubicBezTo>
                <a:cubicBezTo>
                  <a:pt x="1078246" y="1854749"/>
                  <a:pt x="1111701" y="1846553"/>
                  <a:pt x="1145302" y="1848653"/>
                </a:cubicBezTo>
                <a:cubicBezTo>
                  <a:pt x="1161684" y="1849677"/>
                  <a:pt x="1174756" y="1869139"/>
                  <a:pt x="1191022" y="1866941"/>
                </a:cubicBezTo>
                <a:cubicBezTo>
                  <a:pt x="1289965" y="1853570"/>
                  <a:pt x="1385929" y="1823502"/>
                  <a:pt x="1483630" y="1802933"/>
                </a:cubicBezTo>
                <a:cubicBezTo>
                  <a:pt x="1501773" y="1799114"/>
                  <a:pt x="1520206" y="1796837"/>
                  <a:pt x="1538494" y="1793789"/>
                </a:cubicBezTo>
                <a:cubicBezTo>
                  <a:pt x="1570207" y="1777932"/>
                  <a:pt x="1612043" y="1753781"/>
                  <a:pt x="1648222" y="1748069"/>
                </a:cubicBezTo>
                <a:cubicBezTo>
                  <a:pt x="1687477" y="1741871"/>
                  <a:pt x="1727516" y="1742523"/>
                  <a:pt x="1767094" y="1738925"/>
                </a:cubicBezTo>
                <a:cubicBezTo>
                  <a:pt x="1794581" y="1736426"/>
                  <a:pt x="1821958" y="1732829"/>
                  <a:pt x="1849390" y="1729781"/>
                </a:cubicBezTo>
                <a:cubicBezTo>
                  <a:pt x="1872576" y="1749655"/>
                  <a:pt x="1924783" y="1808368"/>
                  <a:pt x="1968262" y="1802933"/>
                </a:cubicBezTo>
                <a:cubicBezTo>
                  <a:pt x="2158069" y="1779207"/>
                  <a:pt x="2266469" y="1742657"/>
                  <a:pt x="2434606" y="1693205"/>
                </a:cubicBezTo>
                <a:cubicBezTo>
                  <a:pt x="2501662" y="1696253"/>
                  <a:pt x="2569059" y="1694936"/>
                  <a:pt x="2635774" y="1702349"/>
                </a:cubicBezTo>
                <a:cubicBezTo>
                  <a:pt x="2679148" y="1707168"/>
                  <a:pt x="2720997" y="1721222"/>
                  <a:pt x="2763790" y="1729781"/>
                </a:cubicBezTo>
                <a:cubicBezTo>
                  <a:pt x="2812444" y="1739512"/>
                  <a:pt x="2860911" y="1750655"/>
                  <a:pt x="2910094" y="1757213"/>
                </a:cubicBezTo>
                <a:cubicBezTo>
                  <a:pt x="2952499" y="1762867"/>
                  <a:pt x="2995339" y="1765427"/>
                  <a:pt x="3038110" y="1766357"/>
                </a:cubicBezTo>
                <a:lnTo>
                  <a:pt x="3751342" y="1775501"/>
                </a:lnTo>
                <a:cubicBezTo>
                  <a:pt x="3959486" y="1767005"/>
                  <a:pt x="4116547" y="1849208"/>
                  <a:pt x="4245118" y="1720637"/>
                </a:cubicBezTo>
                <a:cubicBezTo>
                  <a:pt x="4255894" y="1709861"/>
                  <a:pt x="4265149" y="1697383"/>
                  <a:pt x="4272550" y="1684061"/>
                </a:cubicBezTo>
                <a:cubicBezTo>
                  <a:pt x="4280521" y="1669713"/>
                  <a:pt x="4284742" y="1653581"/>
                  <a:pt x="4290838" y="1638341"/>
                </a:cubicBezTo>
                <a:cubicBezTo>
                  <a:pt x="4311054" y="1496831"/>
                  <a:pt x="4545979" y="1697036"/>
                  <a:pt x="4583544" y="1621906"/>
                </a:cubicBezTo>
                <a:cubicBezTo>
                  <a:pt x="4586592" y="1606666"/>
                  <a:pt x="4713050" y="1612605"/>
                  <a:pt x="4740189" y="1593824"/>
                </a:cubicBezTo>
                <a:cubicBezTo>
                  <a:pt x="4767328" y="1575043"/>
                  <a:pt x="4723861" y="1527472"/>
                  <a:pt x="4746377" y="1509218"/>
                </a:cubicBezTo>
                <a:cubicBezTo>
                  <a:pt x="4768893" y="1490964"/>
                  <a:pt x="4824009" y="1495502"/>
                  <a:pt x="4875286" y="1484298"/>
                </a:cubicBezTo>
                <a:cubicBezTo>
                  <a:pt x="4926563" y="1473094"/>
                  <a:pt x="4999193" y="1445319"/>
                  <a:pt x="5054041" y="1441995"/>
                </a:cubicBezTo>
                <a:lnTo>
                  <a:pt x="5113306" y="1379797"/>
                </a:lnTo>
                <a:cubicBezTo>
                  <a:pt x="5204654" y="1343258"/>
                  <a:pt x="5234585" y="1371156"/>
                  <a:pt x="5258718" y="1356485"/>
                </a:cubicBezTo>
                <a:cubicBezTo>
                  <a:pt x="5282851" y="1341815"/>
                  <a:pt x="5227622" y="1297870"/>
                  <a:pt x="5258102" y="1291774"/>
                </a:cubicBezTo>
                <a:cubicBezTo>
                  <a:pt x="5276390" y="1282630"/>
                  <a:pt x="5073841" y="1303212"/>
                  <a:pt x="5086366" y="1290869"/>
                </a:cubicBezTo>
                <a:cubicBezTo>
                  <a:pt x="5098891" y="1278526"/>
                  <a:pt x="5333254" y="1217717"/>
                  <a:pt x="5333254" y="1217717"/>
                </a:cubicBezTo>
                <a:cubicBezTo>
                  <a:pt x="5361381" y="1194278"/>
                  <a:pt x="5406406" y="1171492"/>
                  <a:pt x="5406406" y="1126277"/>
                </a:cubicBezTo>
                <a:cubicBezTo>
                  <a:pt x="5406406" y="1112646"/>
                  <a:pt x="5394214" y="1101893"/>
                  <a:pt x="5388118" y="1089701"/>
                </a:cubicBezTo>
                <a:lnTo>
                  <a:pt x="5534422" y="1053125"/>
                </a:lnTo>
                <a:cubicBezTo>
                  <a:pt x="5565150" y="1044852"/>
                  <a:pt x="5634061" y="1056441"/>
                  <a:pt x="5625862" y="1025693"/>
                </a:cubicBezTo>
                <a:cubicBezTo>
                  <a:pt x="5611381" y="971388"/>
                  <a:pt x="5531567" y="960927"/>
                  <a:pt x="5497846" y="915965"/>
                </a:cubicBezTo>
                <a:lnTo>
                  <a:pt x="5470414" y="879389"/>
                </a:lnTo>
                <a:cubicBezTo>
                  <a:pt x="5497846" y="864149"/>
                  <a:pt x="5524642" y="847703"/>
                  <a:pt x="5552710" y="833669"/>
                </a:cubicBezTo>
                <a:cubicBezTo>
                  <a:pt x="5585651" y="817199"/>
                  <a:pt x="5621713" y="806897"/>
                  <a:pt x="5653294" y="787949"/>
                </a:cubicBezTo>
                <a:cubicBezTo>
                  <a:pt x="5683094" y="770069"/>
                  <a:pt x="5707612" y="744556"/>
                  <a:pt x="5735590" y="723941"/>
                </a:cubicBezTo>
                <a:cubicBezTo>
                  <a:pt x="5857346" y="634226"/>
                  <a:pt x="5798977" y="689247"/>
                  <a:pt x="5909326" y="586781"/>
                </a:cubicBezTo>
                <a:cubicBezTo>
                  <a:pt x="5962365" y="537530"/>
                  <a:pt x="5964293" y="528146"/>
                  <a:pt x="6019054" y="467909"/>
                </a:cubicBezTo>
                <a:cubicBezTo>
                  <a:pt x="6027753" y="458340"/>
                  <a:pt x="6037342" y="449621"/>
                  <a:pt x="6046486" y="440477"/>
                </a:cubicBezTo>
                <a:cubicBezTo>
                  <a:pt x="5874802" y="425548"/>
                  <a:pt x="5802467" y="489872"/>
                  <a:pt x="5845318" y="339893"/>
                </a:cubicBezTo>
                <a:cubicBezTo>
                  <a:pt x="5850201" y="322804"/>
                  <a:pt x="5863606" y="309413"/>
                  <a:pt x="5872750" y="294173"/>
                </a:cubicBezTo>
                <a:cubicBezTo>
                  <a:pt x="5869702" y="278933"/>
                  <a:pt x="5866386" y="263744"/>
                  <a:pt x="5863606" y="248453"/>
                </a:cubicBezTo>
                <a:cubicBezTo>
                  <a:pt x="5860289" y="230212"/>
                  <a:pt x="5869651" y="204221"/>
                  <a:pt x="5854462" y="193589"/>
                </a:cubicBezTo>
                <a:cubicBezTo>
                  <a:pt x="5831851" y="177761"/>
                  <a:pt x="5799598" y="187493"/>
                  <a:pt x="5772166" y="184445"/>
                </a:cubicBezTo>
                <a:cubicBezTo>
                  <a:pt x="5667785" y="193934"/>
                  <a:pt x="5540901" y="211205"/>
                  <a:pt x="5442982" y="175301"/>
                </a:cubicBezTo>
                <a:cubicBezTo>
                  <a:pt x="5413519" y="164498"/>
                  <a:pt x="5415124" y="118806"/>
                  <a:pt x="5397262" y="93005"/>
                </a:cubicBezTo>
                <a:cubicBezTo>
                  <a:pt x="5346856" y="20196"/>
                  <a:pt x="5297133" y="49368"/>
                  <a:pt x="5196094" y="38141"/>
                </a:cubicBezTo>
                <a:cubicBezTo>
                  <a:pt x="5189998" y="28997"/>
                  <a:pt x="5186950" y="16805"/>
                  <a:pt x="5177806" y="10709"/>
                </a:cubicBezTo>
                <a:cubicBezTo>
                  <a:pt x="5144077" y="-11777"/>
                  <a:pt x="5135039" y="6831"/>
                  <a:pt x="5104654" y="19853"/>
                </a:cubicBezTo>
                <a:cubicBezTo>
                  <a:pt x="5095795" y="23650"/>
                  <a:pt x="5086673" y="27107"/>
                  <a:pt x="5077222" y="28997"/>
                </a:cubicBezTo>
                <a:cubicBezTo>
                  <a:pt x="5040862" y="36269"/>
                  <a:pt x="5003907" y="40282"/>
                  <a:pt x="4967494" y="47285"/>
                </a:cubicBezTo>
                <a:cubicBezTo>
                  <a:pt x="4924639" y="55526"/>
                  <a:pt x="4883090" y="73131"/>
                  <a:pt x="4839478" y="74717"/>
                </a:cubicBezTo>
                <a:cubicBezTo>
                  <a:pt x="4547047" y="85351"/>
                  <a:pt x="4254262" y="80813"/>
                  <a:pt x="3961654" y="83861"/>
                </a:cubicBezTo>
                <a:cubicBezTo>
                  <a:pt x="3870214" y="96053"/>
                  <a:pt x="3778057" y="103725"/>
                  <a:pt x="3687334" y="120437"/>
                </a:cubicBezTo>
                <a:cubicBezTo>
                  <a:pt x="3624448" y="132021"/>
                  <a:pt x="3540436" y="197033"/>
                  <a:pt x="3696478" y="93005"/>
                </a:cubicBezTo>
                <a:cubicBezTo>
                  <a:pt x="3702413" y="81135"/>
                  <a:pt x="3745536" y="24643"/>
                  <a:pt x="3714766" y="1565"/>
                </a:cubicBezTo>
                <a:cubicBezTo>
                  <a:pt x="3707055" y="-4218"/>
                  <a:pt x="3696478" y="7661"/>
                  <a:pt x="3687334" y="10709"/>
                </a:cubicBezTo>
                <a:cubicBezTo>
                  <a:pt x="3678190" y="19853"/>
                  <a:pt x="3671719" y="32889"/>
                  <a:pt x="3659902" y="38141"/>
                </a:cubicBezTo>
                <a:cubicBezTo>
                  <a:pt x="3642960" y="45671"/>
                  <a:pt x="3623495" y="45527"/>
                  <a:pt x="3605038" y="47285"/>
                </a:cubicBezTo>
                <a:cubicBezTo>
                  <a:pt x="3559423" y="51629"/>
                  <a:pt x="3513681" y="55139"/>
                  <a:pt x="3467878" y="56429"/>
                </a:cubicBezTo>
                <a:cubicBezTo>
                  <a:pt x="3297230" y="61236"/>
                  <a:pt x="3126502" y="62525"/>
                  <a:pt x="2955814" y="65573"/>
                </a:cubicBezTo>
                <a:cubicBezTo>
                  <a:pt x="2907046" y="89957"/>
                  <a:pt x="2858738" y="115283"/>
                  <a:pt x="2809510" y="138725"/>
                </a:cubicBezTo>
                <a:cubicBezTo>
                  <a:pt x="2794690" y="145782"/>
                  <a:pt x="2778693" y="150135"/>
                  <a:pt x="2763790" y="157013"/>
                </a:cubicBezTo>
                <a:cubicBezTo>
                  <a:pt x="2739037" y="168437"/>
                  <a:pt x="2716501" y="184968"/>
                  <a:pt x="2690638" y="193589"/>
                </a:cubicBezTo>
                <a:cubicBezTo>
                  <a:pt x="2661149" y="203419"/>
                  <a:pt x="2629678" y="205781"/>
                  <a:pt x="2599198" y="211877"/>
                </a:cubicBezTo>
                <a:cubicBezTo>
                  <a:pt x="2352310" y="208829"/>
                  <a:pt x="2105301" y="211051"/>
                  <a:pt x="1858534" y="202733"/>
                </a:cubicBezTo>
                <a:cubicBezTo>
                  <a:pt x="1602725" y="194110"/>
                  <a:pt x="2051800" y="146385"/>
                  <a:pt x="1657366" y="202733"/>
                </a:cubicBezTo>
                <a:cubicBezTo>
                  <a:pt x="1672606" y="205781"/>
                  <a:pt x="1714076" y="200887"/>
                  <a:pt x="1703086" y="211877"/>
                </a:cubicBezTo>
                <a:cubicBezTo>
                  <a:pt x="1685313" y="229650"/>
                  <a:pt x="1629934" y="230165"/>
                  <a:pt x="1629934" y="230165"/>
                </a:cubicBezTo>
                <a:cubicBezTo>
                  <a:pt x="1568974" y="221021"/>
                  <a:pt x="1506644" y="218507"/>
                  <a:pt x="1447054" y="202733"/>
                </a:cubicBezTo>
                <a:cubicBezTo>
                  <a:pt x="1307842" y="165883"/>
                  <a:pt x="1332767" y="120437"/>
                  <a:pt x="1181878" y="120437"/>
                </a:cubicBezTo>
                <a:lnTo>
                  <a:pt x="1181878" y="102149"/>
                </a:lnTo>
                <a:close/>
              </a:path>
            </a:pathLst>
          </a:custGeom>
          <a:solidFill>
            <a:schemeClr val="accent6">
              <a:lumMod val="20%"/>
              <a:lumOff val="80%"/>
            </a:schemeClr>
          </a:solidFill>
          <a:ln>
            <a:noFill/>
          </a:ln>
          <a:effectLst>
            <a:outerShdw blurRad="127000" dist="114300" dir="3420000" algn="tl" rotWithShape="0">
              <a:prstClr val="black">
                <a:alpha val="40%"/>
              </a:prstClr>
            </a:outerShdw>
          </a:effectLst>
        </p:spPr>
        <p:style>
          <a:lnRef idx="2">
            <a:schemeClr val="accent6">
              <a:shade val="50%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DDD79-FE71-2A1C-02B7-B08FBD595250}"/>
              </a:ext>
            </a:extLst>
          </p:cNvPr>
          <p:cNvSpPr txBox="1"/>
          <p:nvPr/>
        </p:nvSpPr>
        <p:spPr>
          <a:xfrm>
            <a:off x="983087" y="4753912"/>
            <a:ext cx="523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Why don’t we want lots of small businesses?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3A270-10F5-1F1C-32F1-37F62C9F51B2}"/>
              </a:ext>
            </a:extLst>
          </p:cNvPr>
          <p:cNvSpPr txBox="1"/>
          <p:nvPr/>
        </p:nvSpPr>
        <p:spPr>
          <a:xfrm>
            <a:off x="916409" y="5236781"/>
            <a:ext cx="5520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need to weigh the effort against the payoff. Picking up 3 hard drives is the same amount of paperwork, gas, time, and effort to collect payment as 3000 hard drives.</a:t>
            </a:r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42" presetClass="path" presetSubtype="0" accel="50%" decel="50%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17643 -0.423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.815%" y="-21.204%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%" decel="50%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18308 -0.4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.154%" y="-20.556%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%" decel="50%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17995 -0.414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.997%" y="-20.718%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16" grpId="0"/>
      <p:bldP spid="16" grpId="1"/>
      <p:bldP spid="18" grpId="0"/>
      <p:bldP spid="18" grpId="1"/>
    </p:bld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" descr="Tag=AccentColor&#10;Flavor=Light&#10;Target=Fill">
            <a:extLst>
              <a:ext uri="{FF2B5EF4-FFF2-40B4-BE49-F238E27FC236}">
                <a16:creationId xmlns:a16="http://schemas.microsoft.com/office/drawing/2014/main" id="{D0770C57-9E30-AD9E-CBA7-221BD8C69FF4}"/>
              </a:ext>
            </a:extLst>
          </p:cNvPr>
          <p:cNvSpPr>
            <a:spLocks/>
          </p:cNvSpPr>
          <p:nvPr/>
        </p:nvSpPr>
        <p:spPr>
          <a:xfrm rot="10800000" flipV="1">
            <a:off x="2056472" y="1285777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6">
              <a:lumMod val="20%"/>
              <a:lumOff val="80%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E94CAE-11C1-6B00-08EE-88D0F0011A61}"/>
              </a:ext>
            </a:extLst>
          </p:cNvPr>
          <p:cNvSpPr txBox="1"/>
          <p:nvPr/>
        </p:nvSpPr>
        <p:spPr>
          <a:xfrm>
            <a:off x="3012558" y="428311"/>
            <a:ext cx="61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%"/>
              </a:lnSpc>
              <a:spcBef>
                <a:spcPct val="0%"/>
              </a:spcBef>
            </a:pPr>
            <a:r>
              <a:rPr lang="en-US" sz="4000" i="1" dirty="0">
                <a:latin typeface="Amasis MT Pro Medium" panose="020B0604020202020204" pitchFamily="18" charset="0"/>
                <a:ea typeface="+mj-ea"/>
                <a:cs typeface="+mj-cs"/>
              </a:rPr>
              <a:t>Effort vs. Payoff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AB209-25D6-E8E5-4C06-AC4C5D6E5EFE}"/>
              </a:ext>
            </a:extLst>
          </p:cNvPr>
          <p:cNvSpPr txBox="1"/>
          <p:nvPr/>
        </p:nvSpPr>
        <p:spPr>
          <a:xfrm>
            <a:off x="627321" y="1470443"/>
            <a:ext cx="46995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Stop #1: </a:t>
            </a:r>
            <a:r>
              <a:rPr lang="en-US" sz="1600" dirty="0"/>
              <a:t>Picks up 40 hard drives, 16 laptops, 4 printers, and 19 desktops. Client wants us to come back next month for their data center.</a:t>
            </a:r>
          </a:p>
          <a:p>
            <a:endParaRPr lang="en-US" sz="1600" dirty="0"/>
          </a:p>
          <a:p>
            <a:r>
              <a:rPr lang="en-US" sz="1600" dirty="0"/>
              <a:t>He drives back, finishes paperwork for the job.</a:t>
            </a:r>
          </a:p>
          <a:p>
            <a:endParaRPr lang="en-US" sz="1600" dirty="0"/>
          </a:p>
          <a:p>
            <a:r>
              <a:rPr lang="en-US" sz="1600" dirty="0"/>
              <a:t>Job is processed and 1 invoice is created. Certificate of destruction and recycling is uploaded to Compliance Library and customer is billed.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4CA54-BDFD-C154-5E21-C6F63C6FA23A}"/>
              </a:ext>
            </a:extLst>
          </p:cNvPr>
          <p:cNvSpPr txBox="1"/>
          <p:nvPr/>
        </p:nvSpPr>
        <p:spPr>
          <a:xfrm>
            <a:off x="6485860" y="1475162"/>
            <a:ext cx="507881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Stop #1:</a:t>
            </a:r>
            <a:r>
              <a:rPr lang="en-US" sz="1600" dirty="0"/>
              <a:t> Picks up 3 hard drives, 2 laptops.</a:t>
            </a:r>
          </a:p>
          <a:p>
            <a:endParaRPr lang="en-US" sz="1600" dirty="0"/>
          </a:p>
          <a:p>
            <a:r>
              <a:rPr lang="en-US" sz="1600" b="1" dirty="0"/>
              <a:t>Stop #2:</a:t>
            </a:r>
            <a:r>
              <a:rPr lang="en-US" sz="1600" dirty="0"/>
              <a:t> Picks up 2 hard drives, 1 printer, 3 desktops. </a:t>
            </a:r>
          </a:p>
          <a:p>
            <a:endParaRPr lang="en-US" sz="1600" dirty="0"/>
          </a:p>
          <a:p>
            <a:r>
              <a:rPr lang="en-US" sz="1600" b="1" dirty="0"/>
              <a:t>Stop #3:</a:t>
            </a:r>
            <a:r>
              <a:rPr lang="en-US" sz="1600" dirty="0"/>
              <a:t> Picks up 4 cell phones, 1 printer, 2 laptops</a:t>
            </a:r>
          </a:p>
          <a:p>
            <a:endParaRPr lang="en-US" sz="1600" dirty="0"/>
          </a:p>
          <a:p>
            <a:r>
              <a:rPr lang="en-US" sz="1600" b="1" dirty="0"/>
              <a:t>Stop #4: </a:t>
            </a:r>
            <a:r>
              <a:rPr lang="en-US" sz="1600" dirty="0"/>
              <a:t>Picks up 6 desk phones, 2 desktops</a:t>
            </a:r>
          </a:p>
          <a:p>
            <a:endParaRPr lang="en-US" sz="1600" dirty="0"/>
          </a:p>
          <a:p>
            <a:r>
              <a:rPr lang="en-US" sz="1600" dirty="0"/>
              <a:t>He drives back, finishes paperwork for job 1, job 2, job 3, and job 4.</a:t>
            </a:r>
          </a:p>
          <a:p>
            <a:endParaRPr lang="en-US" sz="1600" dirty="0"/>
          </a:p>
          <a:p>
            <a:r>
              <a:rPr lang="en-US" sz="1600" dirty="0"/>
              <a:t>Jobs 1-4 are processed, and 4 invoices are created. Certificates of destruction and recycling are uploaded to Compliance Library for 4 clients.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FFF3E-C73C-B432-7306-7B415FEE85A2}"/>
              </a:ext>
            </a:extLst>
          </p:cNvPr>
          <p:cNvSpPr txBox="1"/>
          <p:nvPr/>
        </p:nvSpPr>
        <p:spPr>
          <a:xfrm>
            <a:off x="6485860" y="6091630"/>
            <a:ext cx="530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collected: 5 hard drives, 4 laptops, 2 printers, 5 desktops, 4 cell phones, 6 desk phones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CFE9E-2DA6-A789-78D5-CFF7C5BB3FCA}"/>
              </a:ext>
            </a:extLst>
          </p:cNvPr>
          <p:cNvSpPr txBox="1"/>
          <p:nvPr/>
        </p:nvSpPr>
        <p:spPr>
          <a:xfrm>
            <a:off x="324292" y="6091630"/>
            <a:ext cx="530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collected: 40 hard drives, 16 laptops, 4 printers, and 19 desktops.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363BF-5F83-8C45-53CE-E6C50924B30A}"/>
              </a:ext>
            </a:extLst>
          </p:cNvPr>
          <p:cNvSpPr txBox="1"/>
          <p:nvPr/>
        </p:nvSpPr>
        <p:spPr>
          <a:xfrm>
            <a:off x="1360966" y="1023672"/>
            <a:ext cx="278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Driver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47742-81B5-D180-A564-D62B2AEF8DB0}"/>
              </a:ext>
            </a:extLst>
          </p:cNvPr>
          <p:cNvSpPr txBox="1"/>
          <p:nvPr/>
        </p:nvSpPr>
        <p:spPr>
          <a:xfrm>
            <a:off x="7632403" y="1101111"/>
            <a:ext cx="278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Driver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31AD73-306E-C074-C557-3F3FEF0E1E7C}"/>
              </a:ext>
            </a:extLst>
          </p:cNvPr>
          <p:cNvSpPr/>
          <p:nvPr/>
        </p:nvSpPr>
        <p:spPr>
          <a:xfrm>
            <a:off x="324292" y="4391247"/>
            <a:ext cx="792127" cy="1068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="http://schemas.openxmlformats.org/presentationml/2006/main" xmlns:r="http://schemas.openxmlformats.org/officeDocument/2006/relationships" xmlns:a="http://schemas.openxmlformats.org/drawingml/2006/main"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  <p:bldP spid="6" grpId="0"/>
      <p:bldP spid="7" grpId="0"/>
      <p:bldP spid="11" grpId="0" animBg="1"/>
    </p:bld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63" y="94676"/>
            <a:ext cx="10515600" cy="1325563"/>
          </a:xfrm>
        </p:spPr>
        <p:txBody>
          <a:bodyPr/>
          <a:lstStyle/>
          <a:p>
            <a:r>
              <a:rPr lang="en-US" dirty="0">
                <a:latin typeface="Amasis MT Pro Medium" panose="020B0604020202020204" pitchFamily="18" charset="0"/>
              </a:rPr>
              <a:t>Email marketing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2B85B2-294C-5F51-D167-31CDC531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5991">
            <a:off x="-2636" y="3667291"/>
            <a:ext cx="3495407" cy="39522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F345CB-613C-8E72-F09F-B6D447DD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6739">
            <a:off x="3358644" y="3954496"/>
            <a:ext cx="3495407" cy="39569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9F7058-1E37-5BA7-121C-EF91B3236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3942">
            <a:off x="6676654" y="3703992"/>
            <a:ext cx="3495406" cy="39749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7695FB7-B154-DEB1-A904-622192986F81}"/>
              </a:ext>
            </a:extLst>
          </p:cNvPr>
          <p:cNvSpPr txBox="1"/>
          <p:nvPr/>
        </p:nvSpPr>
        <p:spPr>
          <a:xfrm>
            <a:off x="2057400" y="1081257"/>
            <a:ext cx="9460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month, we send: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Promotional emails to Back Thru The Future clients and prospects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Tip of the Month email to our SHE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Promotional emails to IoMT Solutions contacts (medical device manufacturers)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5347F48-6806-42C6-984E-C987DDEA0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1255">
            <a:off x="9058806" y="3626432"/>
            <a:ext cx="3322818" cy="38730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C048FE-6EAD-57C4-6235-0AE0ED955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3635">
            <a:off x="1181848" y="4275457"/>
            <a:ext cx="3057491" cy="36422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6A0E4B-0F9A-B50E-1BF8-7A68309665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8821">
            <a:off x="5009127" y="4182789"/>
            <a:ext cx="3144269" cy="3636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7C12EE-E4A7-2F26-34F7-F950456D7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10576">
            <a:off x="7985361" y="4824670"/>
            <a:ext cx="3149783" cy="31597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7E2C5B-A196-50F9-64C4-453C285392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92079">
            <a:off x="3153656" y="4686734"/>
            <a:ext cx="3208978" cy="3544624"/>
          </a:xfrm>
          <a:prstGeom prst="rect">
            <a:avLst/>
          </a:prstGeom>
        </p:spPr>
      </p:pic>
      <p:sp>
        <p:nvSpPr>
          <p:cNvPr id="35" name="Graphic 1" descr="Tag=AccentColor&#10;Flavor=Light&#10;Target=Fill">
            <a:extLst>
              <a:ext uri="{FF2B5EF4-FFF2-40B4-BE49-F238E27FC236}">
                <a16:creationId xmlns:a16="http://schemas.microsoft.com/office/drawing/2014/main" id="{7F9CFEA5-7D0D-5585-D92D-9C40B85CA0ED}"/>
              </a:ext>
            </a:extLst>
          </p:cNvPr>
          <p:cNvSpPr>
            <a:spLocks/>
          </p:cNvSpPr>
          <p:nvPr/>
        </p:nvSpPr>
        <p:spPr>
          <a:xfrm rot="10800000" flipV="1">
            <a:off x="2056472" y="-5550975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6">
              <a:lumMod val="20%"/>
              <a:lumOff val="80%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1F32E3-A997-2519-32F7-CE16A60136A1}"/>
              </a:ext>
            </a:extLst>
          </p:cNvPr>
          <p:cNvCxnSpPr/>
          <p:nvPr/>
        </p:nvCxnSpPr>
        <p:spPr>
          <a:xfrm>
            <a:off x="12192000" y="3702680"/>
            <a:ext cx="0" cy="45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  <p:transition spd="slow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x"/>
                                          </p:val>
                                        </p:tav>
                                        <p:tav tm="100%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%">
                                          <p:val>
                                            <p:strVal val="#ppt_y+.1"/>
                                          </p:val>
                                        </p:tav>
                                        <p:tav tm="100%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purl.oclc.org/ooxml/drawingml/main" name="Brus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purl.oclc.org/ooxml/officeDocument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purl.oclc.org/ooxml/officeDocument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purl.oclc.org/ooxml/officeDocument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>{F4A3BF4C-72CF-44E1-9B7E-C1CE1E7D9B79}tf89080264_win32</Template>
  <TotalTime>9046</TotalTime>
  <Words>750</Words>
  <Application>Microsoft Office PowerPoint</Application>
  <PresentationFormat>Widescreen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Amasis MT Pro Medium</vt:lpstr>
      <vt:lpstr>Arial</vt:lpstr>
      <vt:lpstr>Calibri</vt:lpstr>
      <vt:lpstr>Century Gothic</vt:lpstr>
      <vt:lpstr>Elephant</vt:lpstr>
      <vt:lpstr>Brush</vt:lpstr>
      <vt:lpstr>Marketing at  Back Thru The Future</vt:lpstr>
      <vt:lpstr>What does Marketing do?</vt:lpstr>
      <vt:lpstr>Websites</vt:lpstr>
      <vt:lpstr>Search Engine Optimization (SEO)</vt:lpstr>
      <vt:lpstr>What is our SEO Score?</vt:lpstr>
      <vt:lpstr>Social Media</vt:lpstr>
      <vt:lpstr>PowerPoint Presentation</vt:lpstr>
      <vt:lpstr>PowerPoint Presentation</vt:lpstr>
      <vt:lpstr>Email marketing</vt:lpstr>
      <vt:lpstr>Marketing Material</vt:lpstr>
      <vt:lpstr>Publicity</vt:lpstr>
      <vt:lpstr>Sales Support and Brand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at  Back Thru The Future</dc:title>
  <dc:creator>Gabrielle Bove</dc:creator>
  <cp:lastModifiedBy>Gabrielle Bove</cp:lastModifiedBy>
  <cp:revision>11</cp:revision>
  <dcterms:created xsi:type="dcterms:W3CDTF">2022-11-22T14:45:59Z</dcterms:created>
  <dcterms:modified xsi:type="dcterms:W3CDTF">2023-01-16T18:27:59Z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0x01010079F111ED35F8CC479449609E8A0923A6</vt:lpwstr>
  </property>
</Properties>
</file>